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304" r:id="rId2"/>
    <p:sldId id="309" r:id="rId3"/>
    <p:sldId id="310" r:id="rId4"/>
    <p:sldId id="305" r:id="rId5"/>
    <p:sldId id="308" r:id="rId6"/>
    <p:sldId id="306" r:id="rId7"/>
    <p:sldId id="307" r:id="rId8"/>
  </p:sldIdLst>
  <p:sldSz cx="9144000" cy="5143500" type="screen16x9"/>
  <p:notesSz cx="9296400" cy="70104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151">
          <p15:clr>
            <a:srgbClr val="A4A3A4"/>
          </p15:clr>
        </p15:guide>
        <p15:guide id="2" orient="horz" pos="459">
          <p15:clr>
            <a:srgbClr val="A4A3A4"/>
          </p15:clr>
        </p15:guide>
        <p15:guide id="3" pos="2015">
          <p15:clr>
            <a:srgbClr val="A4A3A4"/>
          </p15:clr>
        </p15:guide>
        <p15:guide id="4" pos="3907">
          <p15:clr>
            <a:srgbClr val="A4A3A4"/>
          </p15:clr>
        </p15:guide>
        <p15:guide id="5" pos="37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208">
          <p15:clr>
            <a:srgbClr val="A4A3A4"/>
          </p15:clr>
        </p15:guide>
        <p15:guide id="2" pos="2928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084" autoAdjust="0"/>
    <p:restoredTop sz="96327" autoAdjust="0"/>
  </p:normalViewPr>
  <p:slideViewPr>
    <p:cSldViewPr snapToGrid="0" showGuides="1">
      <p:cViewPr>
        <p:scale>
          <a:sx n="105" d="100"/>
          <a:sy n="105" d="100"/>
        </p:scale>
        <p:origin x="1176" y="1048"/>
      </p:cViewPr>
      <p:guideLst>
        <p:guide orient="horz" pos="1151"/>
        <p:guide orient="horz" pos="459"/>
        <p:guide pos="2015"/>
        <p:guide pos="3907"/>
        <p:guide pos="371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 snapToGrid="0" showGuides="1">
      <p:cViewPr varScale="1">
        <p:scale>
          <a:sx n="121" d="100"/>
          <a:sy n="121" d="100"/>
        </p:scale>
        <p:origin x="-1974" y="-102"/>
      </p:cViewPr>
      <p:guideLst>
        <p:guide orient="horz" pos="2208"/>
        <p:guide pos="2928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>
            <a:extLst>
              <a:ext uri="{FF2B5EF4-FFF2-40B4-BE49-F238E27FC236}">
                <a16:creationId xmlns:a16="http://schemas.microsoft.com/office/drawing/2014/main" id="{C895B26E-9C4D-9A4B-A4CF-F22F455CD92E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3886200" y="0"/>
            <a:ext cx="4376738" cy="349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292" tIns="46146" rIns="92292" bIns="46146" numCol="1" anchor="t" anchorCtr="0" compatLnSpc="1">
            <a:prstTxWarp prst="textNoShape">
              <a:avLst/>
            </a:prstTxWarp>
          </a:bodyPr>
          <a:lstStyle>
            <a:lvl1pPr defTabSz="923828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5299" name="Rectangle 3">
            <a:extLst>
              <a:ext uri="{FF2B5EF4-FFF2-40B4-BE49-F238E27FC236}">
                <a16:creationId xmlns:a16="http://schemas.microsoft.com/office/drawing/2014/main" id="{CF81BF87-6E76-1745-A247-A03BE1E7A368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8277225" y="0"/>
            <a:ext cx="1017588" cy="349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292" tIns="46146" rIns="92292" bIns="46146" numCol="1" anchor="t" anchorCtr="0" compatLnSpc="1">
            <a:prstTxWarp prst="textNoShape">
              <a:avLst/>
            </a:prstTxWarp>
          </a:bodyPr>
          <a:lstStyle>
            <a:lvl1pPr algn="r" defTabSz="923828">
              <a:defRPr sz="1200">
                <a:latin typeface="Arial" charset="0"/>
              </a:defRPr>
            </a:lvl1pPr>
          </a:lstStyle>
          <a:p>
            <a:pPr>
              <a:defRPr/>
            </a:pPr>
            <a:fld id="{0FAEE0B7-DB9C-F245-9201-470C258497C9}" type="datetime1">
              <a:rPr lang="en-US"/>
              <a:pPr>
                <a:defRPr/>
              </a:pPr>
              <a:t>3/22/21</a:t>
            </a:fld>
            <a:endParaRPr lang="en-US" dirty="0"/>
          </a:p>
        </p:txBody>
      </p:sp>
      <p:sp>
        <p:nvSpPr>
          <p:cNvPr id="55300" name="Rectangle 4">
            <a:extLst>
              <a:ext uri="{FF2B5EF4-FFF2-40B4-BE49-F238E27FC236}">
                <a16:creationId xmlns:a16="http://schemas.microsoft.com/office/drawing/2014/main" id="{3AF74808-0F34-0D4E-8368-EA1DB3A0D318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6657975"/>
            <a:ext cx="4027488" cy="350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292" tIns="46146" rIns="92292" bIns="46146" numCol="1" anchor="b" anchorCtr="0" compatLnSpc="1">
            <a:prstTxWarp prst="textNoShape">
              <a:avLst/>
            </a:prstTxWarp>
          </a:bodyPr>
          <a:lstStyle>
            <a:lvl1pPr defTabSz="923828">
              <a:defRPr sz="1200">
                <a:latin typeface="Arial" charset="0"/>
              </a:defRPr>
            </a:lvl1pPr>
          </a:lstStyle>
          <a:p>
            <a:pPr>
              <a:defRPr/>
            </a:pPr>
            <a:r>
              <a:rPr lang="en-US"/>
              <a:t>Template-Primary on 201</a:t>
            </a:r>
          </a:p>
        </p:txBody>
      </p:sp>
      <p:sp>
        <p:nvSpPr>
          <p:cNvPr id="55301" name="Rectangle 5">
            <a:extLst>
              <a:ext uri="{FF2B5EF4-FFF2-40B4-BE49-F238E27FC236}">
                <a16:creationId xmlns:a16="http://schemas.microsoft.com/office/drawing/2014/main" id="{5AEEC641-CCDB-7345-AE89-04602D0413FB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5265738" y="6657975"/>
            <a:ext cx="4029075" cy="350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292" tIns="46146" rIns="92292" bIns="46146" numCol="1" anchor="b" anchorCtr="0" compatLnSpc="1">
            <a:prstTxWarp prst="textNoShape">
              <a:avLst/>
            </a:prstTxWarp>
          </a:bodyPr>
          <a:lstStyle>
            <a:lvl1pPr algn="r" defTabSz="922338">
              <a:defRPr sz="1200"/>
            </a:lvl1pPr>
          </a:lstStyle>
          <a:p>
            <a:fld id="{50D1C920-DFD4-A148-814F-B05D1CC98A55}" type="slidenum">
              <a:rPr lang="en-US" altLang="en-US"/>
              <a:pPr/>
              <a:t>‹#›</a:t>
            </a:fld>
            <a:endParaRPr lang="en-US" altLang="en-US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52578B9-187D-104B-B176-E727A89CF5A2}"/>
              </a:ext>
            </a:extLst>
          </p:cNvPr>
          <p:cNvSpPr txBox="1"/>
          <p:nvPr/>
        </p:nvSpPr>
        <p:spPr>
          <a:xfrm>
            <a:off x="0" y="7938"/>
            <a:ext cx="3757613" cy="277812"/>
          </a:xfrm>
          <a:prstGeom prst="rect">
            <a:avLst/>
          </a:prstGeom>
          <a:noFill/>
        </p:spPr>
        <p:txBody>
          <a:bodyPr lIns="91650" tIns="45825" rIns="91650" bIns="45825">
            <a:spAutoFit/>
          </a:bodyPr>
          <a:lstStyle/>
          <a:p>
            <a:pPr>
              <a:defRPr/>
            </a:pPr>
            <a:r>
              <a:rPr lang="en-US" sz="1200" spc="30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WASHINGTON STATE UNIVERSITY</a:t>
            </a:r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>
            <a:extLst>
              <a:ext uri="{FF2B5EF4-FFF2-40B4-BE49-F238E27FC236}">
                <a16:creationId xmlns:a16="http://schemas.microsoft.com/office/drawing/2014/main" id="{33039763-D9C0-0C42-8DA7-DCEF90683BE3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4027488" cy="349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292" tIns="46146" rIns="92292" bIns="46146" numCol="1" anchor="t" anchorCtr="0" compatLnSpc="1">
            <a:prstTxWarp prst="textNoShape">
              <a:avLst/>
            </a:prstTxWarp>
          </a:bodyPr>
          <a:lstStyle>
            <a:lvl1pPr defTabSz="923828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2291" name="Rectangle 3">
            <a:extLst>
              <a:ext uri="{FF2B5EF4-FFF2-40B4-BE49-F238E27FC236}">
                <a16:creationId xmlns:a16="http://schemas.microsoft.com/office/drawing/2014/main" id="{E5EBFD0F-CDC9-6042-AEBD-60BD71A1FF83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5265738" y="0"/>
            <a:ext cx="4029075" cy="349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292" tIns="46146" rIns="92292" bIns="46146" numCol="1" anchor="t" anchorCtr="0" compatLnSpc="1">
            <a:prstTxWarp prst="textNoShape">
              <a:avLst/>
            </a:prstTxWarp>
          </a:bodyPr>
          <a:lstStyle>
            <a:lvl1pPr algn="r" defTabSz="923828">
              <a:defRPr sz="1200">
                <a:latin typeface="Arial" charset="0"/>
              </a:defRPr>
            </a:lvl1pPr>
          </a:lstStyle>
          <a:p>
            <a:pPr>
              <a:defRPr/>
            </a:pPr>
            <a:fld id="{E7507C54-43FA-FD4D-BB50-76FD118BB2F3}" type="datetime1">
              <a:rPr lang="en-US"/>
              <a:pPr>
                <a:defRPr/>
              </a:pPr>
              <a:t>3/22/21</a:t>
            </a:fld>
            <a:endParaRPr lang="en-US"/>
          </a:p>
        </p:txBody>
      </p:sp>
      <p:sp>
        <p:nvSpPr>
          <p:cNvPr id="10244" name="Rectangle 4">
            <a:extLst>
              <a:ext uri="{FF2B5EF4-FFF2-40B4-BE49-F238E27FC236}">
                <a16:creationId xmlns:a16="http://schemas.microsoft.com/office/drawing/2014/main" id="{18E7F129-A119-DD48-A3D0-70D63161FB43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2314575" y="527050"/>
            <a:ext cx="4673600" cy="26289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2293" name="Rectangle 5">
            <a:extLst>
              <a:ext uri="{FF2B5EF4-FFF2-40B4-BE49-F238E27FC236}">
                <a16:creationId xmlns:a16="http://schemas.microsoft.com/office/drawing/2014/main" id="{E6D02CF4-2667-CF4A-AD94-B64A91D3FA05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30275" y="3330575"/>
            <a:ext cx="7435850" cy="3152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292" tIns="46146" rIns="92292" bIns="46146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2294" name="Rectangle 6">
            <a:extLst>
              <a:ext uri="{FF2B5EF4-FFF2-40B4-BE49-F238E27FC236}">
                <a16:creationId xmlns:a16="http://schemas.microsoft.com/office/drawing/2014/main" id="{AA358167-60FA-1A45-8C3C-CAD580A1C77A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6657975"/>
            <a:ext cx="4027488" cy="350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292" tIns="46146" rIns="92292" bIns="46146" numCol="1" anchor="b" anchorCtr="0" compatLnSpc="1">
            <a:prstTxWarp prst="textNoShape">
              <a:avLst/>
            </a:prstTxWarp>
          </a:bodyPr>
          <a:lstStyle>
            <a:lvl1pPr defTabSz="923828">
              <a:defRPr sz="1200">
                <a:latin typeface="Arial" charset="0"/>
              </a:defRPr>
            </a:lvl1pPr>
          </a:lstStyle>
          <a:p>
            <a:pPr>
              <a:defRPr/>
            </a:pPr>
            <a:r>
              <a:rPr lang="en-US"/>
              <a:t>Template-Primary on 201</a:t>
            </a:r>
          </a:p>
        </p:txBody>
      </p:sp>
      <p:sp>
        <p:nvSpPr>
          <p:cNvPr id="12295" name="Rectangle 7">
            <a:extLst>
              <a:ext uri="{FF2B5EF4-FFF2-40B4-BE49-F238E27FC236}">
                <a16:creationId xmlns:a16="http://schemas.microsoft.com/office/drawing/2014/main" id="{1CEA5CA9-1004-DA4D-A9E8-E59C8F60720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265738" y="6657975"/>
            <a:ext cx="4029075" cy="350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292" tIns="46146" rIns="92292" bIns="46146" numCol="1" anchor="b" anchorCtr="0" compatLnSpc="1">
            <a:prstTxWarp prst="textNoShape">
              <a:avLst/>
            </a:prstTxWarp>
          </a:bodyPr>
          <a:lstStyle>
            <a:lvl1pPr algn="r" defTabSz="922338">
              <a:defRPr sz="1200"/>
            </a:lvl1pPr>
          </a:lstStyle>
          <a:p>
            <a:fld id="{47C6038C-AED3-F645-AD7A-69E29BFB7B8D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3">
            <a:extLst>
              <a:ext uri="{FF2B5EF4-FFF2-40B4-BE49-F238E27FC236}">
                <a16:creationId xmlns:a16="http://schemas.microsoft.com/office/drawing/2014/main" id="{78F11E02-E98A-7748-AC5D-336234A5EAB0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233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4538" indent="-285750" defTabSz="92233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4588" indent="-228600" defTabSz="92233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3375" indent="-228600" defTabSz="92233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60575" indent="-228600" defTabSz="92233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7775" indent="-228600" defTabSz="9223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4975" indent="-228600" defTabSz="9223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32175" indent="-228600" defTabSz="9223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9375" indent="-228600" defTabSz="9223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C7636A4A-4E02-9144-AEEC-AF2275CDE2BD}" type="datetime1">
              <a:rPr lang="en-US" altLang="en-US" smtClean="0"/>
              <a:pPr eaLnBrk="1" hangingPunct="1">
                <a:spcBef>
                  <a:spcPct val="0"/>
                </a:spcBef>
              </a:pPr>
              <a:t>3/22/21</a:t>
            </a:fld>
            <a:endParaRPr lang="en-US" altLang="en-US"/>
          </a:p>
        </p:txBody>
      </p:sp>
      <p:sp>
        <p:nvSpPr>
          <p:cNvPr id="11267" name="Rectangle 6">
            <a:extLst>
              <a:ext uri="{FF2B5EF4-FFF2-40B4-BE49-F238E27FC236}">
                <a16:creationId xmlns:a16="http://schemas.microsoft.com/office/drawing/2014/main" id="{249B3B39-C107-6C42-9F74-6CA7EE4805EC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233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4538" indent="-285750" defTabSz="92233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4588" indent="-228600" defTabSz="92233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3375" indent="-228600" defTabSz="92233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60575" indent="-228600" defTabSz="92233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7775" indent="-228600" defTabSz="9223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4975" indent="-228600" defTabSz="9223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32175" indent="-228600" defTabSz="9223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9375" indent="-228600" defTabSz="9223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en-US" altLang="en-US"/>
              <a:t>Template-Primary on 201</a:t>
            </a:r>
          </a:p>
        </p:txBody>
      </p:sp>
      <p:sp>
        <p:nvSpPr>
          <p:cNvPr id="11268" name="Rectangle 7">
            <a:extLst>
              <a:ext uri="{FF2B5EF4-FFF2-40B4-BE49-F238E27FC236}">
                <a16:creationId xmlns:a16="http://schemas.microsoft.com/office/drawing/2014/main" id="{9CD5C396-D14A-B640-8426-D8CAF562E64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233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4538" indent="-285750" defTabSz="92233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4588" indent="-228600" defTabSz="92233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3375" indent="-228600" defTabSz="92233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60575" indent="-228600" defTabSz="92233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7775" indent="-228600" defTabSz="9223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4975" indent="-228600" defTabSz="9223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32175" indent="-228600" defTabSz="9223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9375" indent="-228600" defTabSz="9223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8524F2A4-8E3B-ED47-AF54-E9B47B578BF9}" type="slidenum">
              <a:rPr lang="en-US" altLang="en-US"/>
              <a:pPr eaLnBrk="1" hangingPunct="1">
                <a:spcBef>
                  <a:spcPct val="0"/>
                </a:spcBef>
              </a:pPr>
              <a:t>1</a:t>
            </a:fld>
            <a:endParaRPr lang="en-US" altLang="en-US"/>
          </a:p>
        </p:txBody>
      </p:sp>
      <p:sp>
        <p:nvSpPr>
          <p:cNvPr id="11269" name="Rectangle 2">
            <a:extLst>
              <a:ext uri="{FF2B5EF4-FFF2-40B4-BE49-F238E27FC236}">
                <a16:creationId xmlns:a16="http://schemas.microsoft.com/office/drawing/2014/main" id="{9C0D845E-F7C3-374E-875D-46859ACD37C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70" name="Rectangle 3">
            <a:extLst>
              <a:ext uri="{FF2B5EF4-FFF2-40B4-BE49-F238E27FC236}">
                <a16:creationId xmlns:a16="http://schemas.microsoft.com/office/drawing/2014/main" id="{48A96CFC-A9BF-144D-9711-F8A4F8FA20B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3">
            <a:extLst>
              <a:ext uri="{FF2B5EF4-FFF2-40B4-BE49-F238E27FC236}">
                <a16:creationId xmlns:a16="http://schemas.microsoft.com/office/drawing/2014/main" id="{7BB067C9-490D-B844-8BED-5508AE449B99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233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4538" indent="-285750" defTabSz="92233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4588" indent="-228600" defTabSz="92233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3375" indent="-228600" defTabSz="92233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60575" indent="-228600" defTabSz="92233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7775" indent="-228600" defTabSz="9223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4975" indent="-228600" defTabSz="9223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32175" indent="-228600" defTabSz="9223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9375" indent="-228600" defTabSz="9223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AA9D9A9F-004F-7B42-B139-65B7A2CE5BF4}" type="datetime1">
              <a:rPr lang="en-US" altLang="en-US" smtClean="0"/>
              <a:pPr eaLnBrk="1" hangingPunct="1">
                <a:spcBef>
                  <a:spcPct val="0"/>
                </a:spcBef>
              </a:pPr>
              <a:t>3/22/21</a:t>
            </a:fld>
            <a:endParaRPr lang="en-US" altLang="en-US"/>
          </a:p>
        </p:txBody>
      </p:sp>
      <p:sp>
        <p:nvSpPr>
          <p:cNvPr id="12291" name="Rectangle 6">
            <a:extLst>
              <a:ext uri="{FF2B5EF4-FFF2-40B4-BE49-F238E27FC236}">
                <a16:creationId xmlns:a16="http://schemas.microsoft.com/office/drawing/2014/main" id="{5051061F-1A5B-DD48-A48E-7B7A70B43E66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233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4538" indent="-285750" defTabSz="92233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4588" indent="-228600" defTabSz="92233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3375" indent="-228600" defTabSz="92233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60575" indent="-228600" defTabSz="92233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7775" indent="-228600" defTabSz="9223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4975" indent="-228600" defTabSz="9223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32175" indent="-228600" defTabSz="9223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9375" indent="-228600" defTabSz="9223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en-US" altLang="en-US"/>
              <a:t>Template-Primary on 201</a:t>
            </a:r>
          </a:p>
        </p:txBody>
      </p:sp>
      <p:sp>
        <p:nvSpPr>
          <p:cNvPr id="12292" name="Rectangle 7">
            <a:extLst>
              <a:ext uri="{FF2B5EF4-FFF2-40B4-BE49-F238E27FC236}">
                <a16:creationId xmlns:a16="http://schemas.microsoft.com/office/drawing/2014/main" id="{5B65E7CA-C4C5-AD4C-B597-3F95ED6E529E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233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4538" indent="-285750" defTabSz="92233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4588" indent="-228600" defTabSz="92233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3375" indent="-228600" defTabSz="92233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60575" indent="-228600" defTabSz="92233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7775" indent="-228600" defTabSz="9223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4975" indent="-228600" defTabSz="9223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32175" indent="-228600" defTabSz="9223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9375" indent="-228600" defTabSz="9223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91548F45-9829-E64B-B67E-974CF3AEE853}" type="slidenum">
              <a:rPr lang="en-US" altLang="en-US"/>
              <a:pPr eaLnBrk="1" hangingPunct="1">
                <a:spcBef>
                  <a:spcPct val="0"/>
                </a:spcBef>
              </a:pPr>
              <a:t>2</a:t>
            </a:fld>
            <a:endParaRPr lang="en-US" altLang="en-US"/>
          </a:p>
        </p:txBody>
      </p:sp>
      <p:sp>
        <p:nvSpPr>
          <p:cNvPr id="12293" name="Rectangle 2">
            <a:extLst>
              <a:ext uri="{FF2B5EF4-FFF2-40B4-BE49-F238E27FC236}">
                <a16:creationId xmlns:a16="http://schemas.microsoft.com/office/drawing/2014/main" id="{25D553D8-FE34-9847-B91C-E962488E3AF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294" name="Rectangle 3">
            <a:extLst>
              <a:ext uri="{FF2B5EF4-FFF2-40B4-BE49-F238E27FC236}">
                <a16:creationId xmlns:a16="http://schemas.microsoft.com/office/drawing/2014/main" id="{9F5838BB-D988-2745-9FA2-AD130A15C8D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Slide Image Placeholder 1">
            <a:extLst>
              <a:ext uri="{FF2B5EF4-FFF2-40B4-BE49-F238E27FC236}">
                <a16:creationId xmlns:a16="http://schemas.microsoft.com/office/drawing/2014/main" id="{43690D1E-38E4-E746-97E2-FC705BF28BC4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3315" name="Notes Placeholder 2">
            <a:extLst>
              <a:ext uri="{FF2B5EF4-FFF2-40B4-BE49-F238E27FC236}">
                <a16:creationId xmlns:a16="http://schemas.microsoft.com/office/drawing/2014/main" id="{D0147E8C-0D4B-7A42-8B69-20FD4B51559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13316" name="Date Placeholder 3">
            <a:extLst>
              <a:ext uri="{FF2B5EF4-FFF2-40B4-BE49-F238E27FC236}">
                <a16:creationId xmlns:a16="http://schemas.microsoft.com/office/drawing/2014/main" id="{7DE899AC-8C2F-0346-8AE6-B56E0D74F11C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233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4538" indent="-285750" defTabSz="92233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4588" indent="-228600" defTabSz="92233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3375" indent="-228600" defTabSz="92233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60575" indent="-228600" defTabSz="92233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7775" indent="-228600" defTabSz="9223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4975" indent="-228600" defTabSz="9223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32175" indent="-228600" defTabSz="9223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9375" indent="-228600" defTabSz="9223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0068BE73-42F3-3745-91AD-A256E5FF1B5C}" type="datetime1">
              <a:rPr lang="en-US" altLang="en-US" smtClean="0"/>
              <a:pPr eaLnBrk="1" hangingPunct="1">
                <a:spcBef>
                  <a:spcPct val="0"/>
                </a:spcBef>
              </a:pPr>
              <a:t>3/22/21</a:t>
            </a:fld>
            <a:endParaRPr lang="en-US" altLang="en-US"/>
          </a:p>
        </p:txBody>
      </p:sp>
      <p:sp>
        <p:nvSpPr>
          <p:cNvPr id="13317" name="Footer Placeholder 4">
            <a:extLst>
              <a:ext uri="{FF2B5EF4-FFF2-40B4-BE49-F238E27FC236}">
                <a16:creationId xmlns:a16="http://schemas.microsoft.com/office/drawing/2014/main" id="{D8043D5E-B4A0-734F-B20D-82FC967B3E94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233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4538" indent="-285750" defTabSz="92233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4588" indent="-228600" defTabSz="92233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3375" indent="-228600" defTabSz="92233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60575" indent="-228600" defTabSz="92233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7775" indent="-228600" defTabSz="9223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4975" indent="-228600" defTabSz="9223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32175" indent="-228600" defTabSz="9223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9375" indent="-228600" defTabSz="9223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en-US" altLang="en-US"/>
              <a:t>Template-Primary on 201</a:t>
            </a:r>
          </a:p>
        </p:txBody>
      </p:sp>
      <p:sp>
        <p:nvSpPr>
          <p:cNvPr id="13318" name="Slide Number Placeholder 5">
            <a:extLst>
              <a:ext uri="{FF2B5EF4-FFF2-40B4-BE49-F238E27FC236}">
                <a16:creationId xmlns:a16="http://schemas.microsoft.com/office/drawing/2014/main" id="{6653082F-26E9-9C4B-A0C6-341B49209D9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233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4538" indent="-285750" defTabSz="92233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4588" indent="-228600" defTabSz="92233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3375" indent="-228600" defTabSz="92233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60575" indent="-228600" defTabSz="92233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7775" indent="-228600" defTabSz="9223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4975" indent="-228600" defTabSz="9223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32175" indent="-228600" defTabSz="9223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9375" indent="-228600" defTabSz="9223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A580118B-FAE4-B743-B8A0-4D70E5B7C66C}" type="slidenum">
              <a:rPr lang="en-US" altLang="en-US"/>
              <a:pPr eaLnBrk="1" hangingPunct="1">
                <a:spcBef>
                  <a:spcPct val="0"/>
                </a:spcBef>
              </a:pPr>
              <a:t>4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>
            <a:extLst>
              <a:ext uri="{FF2B5EF4-FFF2-40B4-BE49-F238E27FC236}">
                <a16:creationId xmlns:a16="http://schemas.microsoft.com/office/drawing/2014/main" id="{5289B099-1A1C-164D-BECA-D17E9FEE8EE5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4339" name="Notes Placeholder 2">
            <a:extLst>
              <a:ext uri="{FF2B5EF4-FFF2-40B4-BE49-F238E27FC236}">
                <a16:creationId xmlns:a16="http://schemas.microsoft.com/office/drawing/2014/main" id="{33C2FB01-7233-AC4A-BB00-1DAF161C9EF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14340" name="Date Placeholder 3">
            <a:extLst>
              <a:ext uri="{FF2B5EF4-FFF2-40B4-BE49-F238E27FC236}">
                <a16:creationId xmlns:a16="http://schemas.microsoft.com/office/drawing/2014/main" id="{F59214CB-B459-5E4E-92D7-CA96D10E6475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233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4538" indent="-285750" defTabSz="92233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4588" indent="-228600" defTabSz="92233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3375" indent="-228600" defTabSz="92233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60575" indent="-228600" defTabSz="92233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7775" indent="-228600" defTabSz="9223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4975" indent="-228600" defTabSz="9223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32175" indent="-228600" defTabSz="9223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9375" indent="-228600" defTabSz="9223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818DE1BD-3304-AB47-9CA1-5CAD64A892E3}" type="datetime1">
              <a:rPr lang="en-US" altLang="en-US" smtClean="0"/>
              <a:pPr eaLnBrk="1" hangingPunct="1">
                <a:spcBef>
                  <a:spcPct val="0"/>
                </a:spcBef>
              </a:pPr>
              <a:t>3/22/21</a:t>
            </a:fld>
            <a:endParaRPr lang="en-US" altLang="en-US"/>
          </a:p>
        </p:txBody>
      </p:sp>
      <p:sp>
        <p:nvSpPr>
          <p:cNvPr id="14341" name="Footer Placeholder 4">
            <a:extLst>
              <a:ext uri="{FF2B5EF4-FFF2-40B4-BE49-F238E27FC236}">
                <a16:creationId xmlns:a16="http://schemas.microsoft.com/office/drawing/2014/main" id="{B0572F88-A0F5-F745-A633-C52FCB5E7C93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233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4538" indent="-285750" defTabSz="92233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4588" indent="-228600" defTabSz="92233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3375" indent="-228600" defTabSz="92233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60575" indent="-228600" defTabSz="92233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7775" indent="-228600" defTabSz="9223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4975" indent="-228600" defTabSz="9223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32175" indent="-228600" defTabSz="9223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9375" indent="-228600" defTabSz="9223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en-US" altLang="en-US"/>
              <a:t>Template-Primary on 201</a:t>
            </a:r>
          </a:p>
        </p:txBody>
      </p:sp>
      <p:sp>
        <p:nvSpPr>
          <p:cNvPr id="14342" name="Slide Number Placeholder 5">
            <a:extLst>
              <a:ext uri="{FF2B5EF4-FFF2-40B4-BE49-F238E27FC236}">
                <a16:creationId xmlns:a16="http://schemas.microsoft.com/office/drawing/2014/main" id="{FC2BD71A-43C3-6043-8047-8988E7AF498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233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4538" indent="-285750" defTabSz="92233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4588" indent="-228600" defTabSz="92233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3375" indent="-228600" defTabSz="92233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60575" indent="-228600" defTabSz="92233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7775" indent="-228600" defTabSz="9223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4975" indent="-228600" defTabSz="9223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32175" indent="-228600" defTabSz="9223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9375" indent="-228600" defTabSz="9223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57E47913-1D61-2143-A3A0-79E19F369470}" type="slidenum">
              <a:rPr lang="en-US" altLang="en-US"/>
              <a:pPr eaLnBrk="1" hangingPunct="1">
                <a:spcBef>
                  <a:spcPct val="0"/>
                </a:spcBef>
              </a:pPr>
              <a:t>5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Slide Image Placeholder 1">
            <a:extLst>
              <a:ext uri="{FF2B5EF4-FFF2-40B4-BE49-F238E27FC236}">
                <a16:creationId xmlns:a16="http://schemas.microsoft.com/office/drawing/2014/main" id="{7DB23936-994E-FC4C-A014-AB8C82DDF8F7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5363" name="Notes Placeholder 2">
            <a:extLst>
              <a:ext uri="{FF2B5EF4-FFF2-40B4-BE49-F238E27FC236}">
                <a16:creationId xmlns:a16="http://schemas.microsoft.com/office/drawing/2014/main" id="{698BFE5D-5554-D740-A46F-33286B2CA00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15364" name="Date Placeholder 3">
            <a:extLst>
              <a:ext uri="{FF2B5EF4-FFF2-40B4-BE49-F238E27FC236}">
                <a16:creationId xmlns:a16="http://schemas.microsoft.com/office/drawing/2014/main" id="{0A71CF48-5427-284A-839A-2F54EC9C988C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233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4538" indent="-285750" defTabSz="92233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4588" indent="-228600" defTabSz="92233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3375" indent="-228600" defTabSz="92233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60575" indent="-228600" defTabSz="92233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7775" indent="-228600" defTabSz="9223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4975" indent="-228600" defTabSz="9223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32175" indent="-228600" defTabSz="9223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9375" indent="-228600" defTabSz="9223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5A0CDBF0-6EBA-0C48-AD77-770E659C64C5}" type="datetime1">
              <a:rPr lang="en-US" altLang="en-US" smtClean="0"/>
              <a:pPr eaLnBrk="1" hangingPunct="1">
                <a:spcBef>
                  <a:spcPct val="0"/>
                </a:spcBef>
              </a:pPr>
              <a:t>3/22/21</a:t>
            </a:fld>
            <a:endParaRPr lang="en-US" altLang="en-US"/>
          </a:p>
        </p:txBody>
      </p:sp>
      <p:sp>
        <p:nvSpPr>
          <p:cNvPr id="15365" name="Footer Placeholder 4">
            <a:extLst>
              <a:ext uri="{FF2B5EF4-FFF2-40B4-BE49-F238E27FC236}">
                <a16:creationId xmlns:a16="http://schemas.microsoft.com/office/drawing/2014/main" id="{2F444F01-F21E-F644-A326-12FF260C15BB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233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4538" indent="-285750" defTabSz="92233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4588" indent="-228600" defTabSz="92233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3375" indent="-228600" defTabSz="92233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60575" indent="-228600" defTabSz="92233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7775" indent="-228600" defTabSz="9223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4975" indent="-228600" defTabSz="9223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32175" indent="-228600" defTabSz="9223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9375" indent="-228600" defTabSz="9223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en-US" altLang="en-US"/>
              <a:t>Template-Primary on 201</a:t>
            </a:r>
          </a:p>
        </p:txBody>
      </p:sp>
      <p:sp>
        <p:nvSpPr>
          <p:cNvPr id="15366" name="Slide Number Placeholder 5">
            <a:extLst>
              <a:ext uri="{FF2B5EF4-FFF2-40B4-BE49-F238E27FC236}">
                <a16:creationId xmlns:a16="http://schemas.microsoft.com/office/drawing/2014/main" id="{3F74E702-7281-5A4A-98A2-5C9413E766B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233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4538" indent="-285750" defTabSz="92233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4588" indent="-228600" defTabSz="92233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3375" indent="-228600" defTabSz="92233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60575" indent="-228600" defTabSz="92233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7775" indent="-228600" defTabSz="9223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4975" indent="-228600" defTabSz="9223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32175" indent="-228600" defTabSz="9223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9375" indent="-228600" defTabSz="9223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0C3E6263-2010-9C45-BD59-52CCE409EFA6}" type="slidenum">
              <a:rPr lang="en-US" altLang="en-US"/>
              <a:pPr eaLnBrk="1" hangingPunct="1">
                <a:spcBef>
                  <a:spcPct val="0"/>
                </a:spcBef>
              </a:pPr>
              <a:t>7</a:t>
            </a:fld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CA5A2FC8-3A53-7843-8D99-AC311E3F9EBB}"/>
              </a:ext>
            </a:extLst>
          </p:cNvPr>
          <p:cNvCxnSpPr/>
          <p:nvPr userDrawn="1"/>
        </p:nvCxnSpPr>
        <p:spPr>
          <a:xfrm>
            <a:off x="0" y="706438"/>
            <a:ext cx="9144000" cy="0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Picture 10">
            <a:extLst>
              <a:ext uri="{FF2B5EF4-FFF2-40B4-BE49-F238E27FC236}">
                <a16:creationId xmlns:a16="http://schemas.microsoft.com/office/drawing/2014/main" id="{93D09CEB-D1F9-3945-AA87-387ABC640F3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6" name="Rectangle 4"/>
          <p:cNvSpPr>
            <a:spLocks noGrp="1" noChangeArrowheads="1"/>
          </p:cNvSpPr>
          <p:nvPr>
            <p:ph type="ctrTitle"/>
          </p:nvPr>
        </p:nvSpPr>
        <p:spPr bwMode="invGray">
          <a:xfrm>
            <a:off x="1" y="1688141"/>
            <a:ext cx="9143996" cy="424732"/>
          </a:xfrm>
        </p:spPr>
        <p:txBody>
          <a:bodyPr anchorCtr="0"/>
          <a:lstStyle>
            <a:lvl1pPr algn="ctr">
              <a:defRPr sz="2400">
                <a:solidFill>
                  <a:schemeClr val="bg2"/>
                </a:solidFill>
                <a:effectLst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subTitle" idx="1"/>
          </p:nvPr>
        </p:nvSpPr>
        <p:spPr bwMode="invGray">
          <a:xfrm>
            <a:off x="3" y="2268934"/>
            <a:ext cx="9143997" cy="430887"/>
          </a:xfrm>
        </p:spPr>
        <p:txBody>
          <a:bodyPr rIns="0" anchorCtr="0"/>
          <a:lstStyle>
            <a:lvl1pPr marL="0" indent="0" algn="ctr">
              <a:buFont typeface="Arial" pitchFamily="34" charset="0"/>
              <a:buNone/>
              <a:defRPr sz="2200" b="0">
                <a:solidFill>
                  <a:schemeClr val="accent1"/>
                </a:solidFill>
                <a:effectLst/>
                <a:latin typeface="Lucida Sans" pitchFamily="34" charset="0"/>
              </a:defRPr>
            </a:lvl1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FB3AC9C7-6F16-C540-B5BF-027B34B8C5E3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xfrm>
            <a:off x="484188" y="4786313"/>
            <a:ext cx="1550987" cy="357187"/>
          </a:xfrm>
        </p:spPr>
        <p:txBody>
          <a:bodyPr/>
          <a:lstStyle>
            <a:lvl1pPr>
              <a:defRPr sz="10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5B2A2B29-7738-FA4D-A253-7A6BDA3D1BB0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2066925" y="4786313"/>
            <a:ext cx="6100763" cy="357187"/>
          </a:xfrm>
        </p:spPr>
        <p:txBody>
          <a:bodyPr anchorCtr="1"/>
          <a:lstStyle>
            <a:lvl1pPr>
              <a:defRPr sz="10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5CFFEDD9-6467-D441-8118-9D214036DFE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xfrm>
            <a:off x="8169275" y="4786313"/>
            <a:ext cx="974725" cy="357187"/>
          </a:xfrm>
        </p:spPr>
        <p:txBody>
          <a:bodyPr/>
          <a:lstStyle>
            <a:lvl1pPr>
              <a:defRPr/>
            </a:lvl1pPr>
          </a:lstStyle>
          <a:p>
            <a:fld id="{D92B727E-1DD1-C043-848C-DBF5BE42724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41546905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141112"/>
            <a:ext cx="9144000" cy="424732"/>
          </a:xfrm>
        </p:spPr>
        <p:txBody>
          <a:bodyPr/>
          <a:lstStyle>
            <a:lvl1pPr>
              <a:defRPr sz="2400">
                <a:latin typeface="Lucida Sans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53400" y="1715363"/>
            <a:ext cx="7837201" cy="1486048"/>
          </a:xfrm>
        </p:spPr>
        <p:txBody>
          <a:bodyPr lIns="457200" rIns="457200"/>
          <a:lstStyle>
            <a:lvl1pPr marL="344488" indent="-179388">
              <a:lnSpc>
                <a:spcPts val="2200"/>
              </a:lnSpc>
              <a:spcBef>
                <a:spcPts val="600"/>
              </a:spcBef>
              <a:buSzPct val="100000"/>
              <a:buFont typeface="Arial" pitchFamily="34" charset="0"/>
              <a:buChar char="•"/>
              <a:defRPr sz="2000" b="0"/>
            </a:lvl1pPr>
            <a:lvl2pPr marL="509588" indent="-165100">
              <a:spcBef>
                <a:spcPts val="400"/>
              </a:spcBef>
              <a:buSzPct val="75000"/>
              <a:buFont typeface="Lucida Sans" panose="020B0602030504020204" pitchFamily="34" charset="0"/>
              <a:buChar char="–"/>
              <a:defRPr sz="1800"/>
            </a:lvl2pPr>
            <a:lvl3pPr marL="795337" indent="-219456">
              <a:spcBef>
                <a:spcPts val="400"/>
              </a:spcBef>
              <a:buSzPct val="100000"/>
              <a:buFont typeface="Arial" panose="020B0604020202020204" pitchFamily="34" charset="0"/>
              <a:buChar char="•"/>
              <a:defRPr sz="1600"/>
            </a:lvl3pPr>
            <a:lvl4pPr marL="914400" indent="-165100">
              <a:spcBef>
                <a:spcPts val="400"/>
              </a:spcBef>
              <a:buSzPct val="100000"/>
              <a:buFont typeface="Lucida Sans" panose="020B0602030504020204" pitchFamily="34" charset="0"/>
              <a:buChar char="–"/>
              <a:defRPr sz="1400"/>
            </a:lvl4pPr>
            <a:lvl5pPr marL="1079500" indent="-165100">
              <a:spcBef>
                <a:spcPts val="400"/>
              </a:spcBef>
              <a:buSzPct val="100000"/>
              <a:buFont typeface="Arial" pitchFamily="34" charset="0"/>
              <a:buChar char="•"/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4CEE51A4-D844-4C4B-8944-630F633CC74D}"/>
              </a:ext>
            </a:extLst>
          </p:cNvPr>
          <p:cNvSpPr>
            <a:spLocks noGrp="1" noChangeArrowheads="1"/>
          </p:cNvSpPr>
          <p:nvPr userDrawn="1"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19CFA6FE-6A0D-1747-A917-0695852F8EE6}"/>
              </a:ext>
            </a:extLst>
          </p:cNvPr>
          <p:cNvSpPr>
            <a:spLocks noGrp="1" noChangeArrowheads="1"/>
          </p:cNvSpPr>
          <p:nvPr userDrawn="1"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C803A37C-D65F-8842-B400-AC8C9B8A1BE4}"/>
              </a:ext>
            </a:extLst>
          </p:cNvPr>
          <p:cNvSpPr>
            <a:spLocks noGrp="1" noChangeArrowheads="1"/>
          </p:cNvSpPr>
          <p:nvPr userDrawn="1"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2ADF448-4BBF-C044-9F3C-8D1C77B6696C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81154270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4"/>
          <p:cNvSpPr>
            <a:spLocks noGrp="1" noChangeArrowheads="1"/>
          </p:cNvSpPr>
          <p:nvPr>
            <p:ph type="ctrTitle"/>
          </p:nvPr>
        </p:nvSpPr>
        <p:spPr>
          <a:xfrm>
            <a:off x="245889" y="814611"/>
            <a:ext cx="8652222" cy="461665"/>
          </a:xfrm>
        </p:spPr>
        <p:txBody>
          <a:bodyPr/>
          <a:lstStyle>
            <a:lvl1pPr algn="ctr">
              <a:lnSpc>
                <a:spcPct val="100000"/>
              </a:lnSpc>
              <a:defRPr sz="2400">
                <a:solidFill>
                  <a:schemeClr val="bg2"/>
                </a:solidFill>
                <a:effectLst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245889" y="1303657"/>
            <a:ext cx="8652222" cy="430887"/>
          </a:xfrm>
        </p:spPr>
        <p:txBody>
          <a:bodyPr rIns="0"/>
          <a:lstStyle>
            <a:lvl1pPr marL="0" indent="0" algn="ctr">
              <a:buFontTx/>
              <a:buNone/>
              <a:defRPr sz="2200" b="0">
                <a:solidFill>
                  <a:schemeClr val="accent1"/>
                </a:solidFill>
                <a:effectLst/>
                <a:latin typeface="Lucida Sans" pitchFamily="34" charset="0"/>
              </a:defRPr>
            </a:lvl1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82A62A46-0E0F-984B-81A5-8CC72F17240C}"/>
              </a:ext>
            </a:extLst>
          </p:cNvPr>
          <p:cNvSpPr>
            <a:spLocks noGrp="1" noChangeArrowheads="1"/>
          </p:cNvSpPr>
          <p:nvPr userDrawn="1"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8C4AB658-EE75-1F43-884A-6B5DB58C5E50}"/>
              </a:ext>
            </a:extLst>
          </p:cNvPr>
          <p:cNvSpPr>
            <a:spLocks noGrp="1" noChangeArrowheads="1"/>
          </p:cNvSpPr>
          <p:nvPr userDrawn="1"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106580E7-6282-EE46-9CED-9A16CFAADDEF}"/>
              </a:ext>
            </a:extLst>
          </p:cNvPr>
          <p:cNvSpPr>
            <a:spLocks noGrp="1" noChangeArrowheads="1"/>
          </p:cNvSpPr>
          <p:nvPr userDrawn="1"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16E9F35-9DC6-9644-8E63-FCE0E12EC4B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4192487"/>
      </p:ext>
    </p:extLst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" y="1081658"/>
            <a:ext cx="9144001" cy="424732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2950" y="1706843"/>
            <a:ext cx="4002321" cy="2062103"/>
          </a:xfrm>
        </p:spPr>
        <p:txBody>
          <a:bodyPr anchorCtr="0"/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125000"/>
              <a:buFont typeface="Arial" pitchFamily="34" charset="0"/>
              <a:buChar char="•"/>
              <a:defRPr lang="en-US" sz="2000" b="0" dirty="0" smtClean="0">
                <a:solidFill>
                  <a:schemeClr val="bg2"/>
                </a:solidFill>
                <a:latin typeface="Lucida Sans" pitchFamily="34" charset="0"/>
                <a:ea typeface="+mn-ea"/>
                <a:cs typeface="+mn-cs"/>
              </a:defRPr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125000"/>
              <a:buFont typeface="Arial" pitchFamily="34" charset="0"/>
              <a:buChar char="•"/>
              <a:defRPr lang="en-US" sz="1800" dirty="0" smtClean="0">
                <a:solidFill>
                  <a:schemeClr val="bg2"/>
                </a:solidFill>
                <a:latin typeface="Lucida Sans" pitchFamily="34" charset="0"/>
                <a:ea typeface="+mn-ea"/>
                <a:cs typeface="+mn-cs"/>
              </a:defRPr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125000"/>
              <a:buFont typeface="Arial" pitchFamily="34" charset="0"/>
              <a:buChar char="•"/>
              <a:defRPr lang="en-US" sz="1800" dirty="0" smtClean="0">
                <a:solidFill>
                  <a:schemeClr val="bg2"/>
                </a:solidFill>
                <a:latin typeface="Lucida Sans" pitchFamily="34" charset="0"/>
                <a:ea typeface="+mn-ea"/>
                <a:cs typeface="+mn-cs"/>
              </a:defRPr>
            </a:lvl3pPr>
            <a:lvl4pPr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125000"/>
              <a:buFont typeface="Arial" pitchFamily="34" charset="0"/>
              <a:buChar char="•"/>
              <a:defRPr lang="en-US" sz="1600" dirty="0" smtClean="0">
                <a:solidFill>
                  <a:schemeClr val="bg2"/>
                </a:solidFill>
                <a:latin typeface="Lucida Sans" pitchFamily="34" charset="0"/>
                <a:ea typeface="+mn-ea"/>
                <a:cs typeface="+mn-cs"/>
              </a:defRPr>
            </a:lvl4pPr>
            <a:lvl5pPr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125000"/>
              <a:buFont typeface="Arial" pitchFamily="34" charset="0"/>
              <a:buChar char="•"/>
              <a:defRPr lang="en-US" sz="1600" dirty="0">
                <a:solidFill>
                  <a:schemeClr val="bg2"/>
                </a:solidFill>
                <a:latin typeface="Lucida Sans" pitchFamily="34" charset="0"/>
                <a:ea typeface="+mn-ea"/>
                <a:cs typeface="+mn-cs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57667" y="1706843"/>
            <a:ext cx="3969948" cy="2062103"/>
          </a:xfrm>
        </p:spPr>
        <p:txBody>
          <a:bodyPr anchorCtr="0"/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125000"/>
              <a:buFont typeface="Arial" pitchFamily="34" charset="0"/>
              <a:buChar char="•"/>
              <a:defRPr lang="en-US" sz="2000" b="0" dirty="0" smtClean="0">
                <a:solidFill>
                  <a:schemeClr val="bg2"/>
                </a:solidFill>
                <a:latin typeface="Lucida Sans" pitchFamily="34" charset="0"/>
                <a:ea typeface="+mn-ea"/>
                <a:cs typeface="+mn-cs"/>
              </a:defRPr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125000"/>
              <a:buFont typeface="Arial" pitchFamily="34" charset="0"/>
              <a:buChar char="•"/>
              <a:defRPr lang="en-US" sz="1800" dirty="0" smtClean="0">
                <a:solidFill>
                  <a:schemeClr val="bg2"/>
                </a:solidFill>
                <a:latin typeface="Lucida Sans" pitchFamily="34" charset="0"/>
                <a:ea typeface="+mn-ea"/>
                <a:cs typeface="+mn-cs"/>
              </a:defRPr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125000"/>
              <a:buFont typeface="Arial" pitchFamily="34" charset="0"/>
              <a:buChar char="•"/>
              <a:defRPr lang="en-US" sz="1800" dirty="0" smtClean="0">
                <a:solidFill>
                  <a:schemeClr val="bg2"/>
                </a:solidFill>
                <a:latin typeface="Lucida Sans" pitchFamily="34" charset="0"/>
                <a:ea typeface="+mn-ea"/>
                <a:cs typeface="+mn-cs"/>
              </a:defRPr>
            </a:lvl3pPr>
            <a:lvl4pPr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125000"/>
              <a:buFont typeface="Arial" pitchFamily="34" charset="0"/>
              <a:buChar char="•"/>
              <a:defRPr lang="en-US" sz="1600" dirty="0" smtClean="0">
                <a:solidFill>
                  <a:schemeClr val="bg2"/>
                </a:solidFill>
                <a:latin typeface="Lucida Sans" pitchFamily="34" charset="0"/>
                <a:ea typeface="+mn-ea"/>
                <a:cs typeface="+mn-cs"/>
              </a:defRPr>
            </a:lvl4pPr>
            <a:lvl5pPr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125000"/>
              <a:buFont typeface="Arial" pitchFamily="34" charset="0"/>
              <a:buChar char="•"/>
              <a:defRPr lang="en-US" sz="1600" dirty="0">
                <a:solidFill>
                  <a:schemeClr val="bg2"/>
                </a:solidFill>
                <a:latin typeface="Lucida Sans" pitchFamily="34" charset="0"/>
                <a:ea typeface="+mn-ea"/>
                <a:cs typeface="+mn-cs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E024F05-CB51-1643-BECD-3BAEAEBB759D}"/>
              </a:ext>
            </a:extLst>
          </p:cNvPr>
          <p:cNvSpPr>
            <a:spLocks noGrp="1" noChangeArrowheads="1"/>
          </p:cNvSpPr>
          <p:nvPr userDrawn="1"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81FBDF5E-30A8-9142-B53B-038C53C1E097}"/>
              </a:ext>
            </a:extLst>
          </p:cNvPr>
          <p:cNvSpPr>
            <a:spLocks noGrp="1" noChangeArrowheads="1"/>
          </p:cNvSpPr>
          <p:nvPr userDrawn="1"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6C2A2645-1BF1-4142-ABEE-98635CF49054}"/>
              </a:ext>
            </a:extLst>
          </p:cNvPr>
          <p:cNvSpPr>
            <a:spLocks noGrp="1" noChangeArrowheads="1"/>
          </p:cNvSpPr>
          <p:nvPr userDrawn="1"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A35EE64-6395-6346-8EBE-CC6914C0A52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3131221"/>
      </p:ext>
    </p:extLst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912677"/>
            <a:ext cx="9144000" cy="424732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3045" y="1532739"/>
            <a:ext cx="4040188" cy="369332"/>
          </a:xfrm>
        </p:spPr>
        <p:txBody>
          <a:bodyPr anchor="b"/>
          <a:lstStyle>
            <a:lvl1pPr marL="0" indent="0">
              <a:buNone/>
              <a:defRPr sz="18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3044" y="1966113"/>
            <a:ext cx="4040188" cy="1338828"/>
          </a:xfrm>
        </p:spPr>
        <p:txBody>
          <a:bodyPr/>
          <a:lstStyle>
            <a:lvl1pPr>
              <a:defRPr lang="en-US" sz="1800" b="0" dirty="0" smtClean="0">
                <a:solidFill>
                  <a:schemeClr val="bg2"/>
                </a:solidFill>
                <a:latin typeface="Lucida Sans" pitchFamily="34" charset="0"/>
                <a:ea typeface="+mn-ea"/>
                <a:cs typeface="+mn-cs"/>
              </a:defRPr>
            </a:lvl1pPr>
            <a:lvl2pPr>
              <a:defRPr lang="en-US" sz="1600" dirty="0" smtClean="0">
                <a:solidFill>
                  <a:schemeClr val="bg2"/>
                </a:solidFill>
                <a:latin typeface="Lucida Sans" pitchFamily="34" charset="0"/>
                <a:ea typeface="+mn-ea"/>
                <a:cs typeface="+mn-cs"/>
              </a:defRPr>
            </a:lvl2pPr>
            <a:lvl3pPr>
              <a:defRPr lang="en-US" sz="1600" dirty="0" smtClean="0">
                <a:solidFill>
                  <a:schemeClr val="bg2"/>
                </a:solidFill>
                <a:latin typeface="Lucida Sans" pitchFamily="34" charset="0"/>
                <a:ea typeface="+mn-ea"/>
                <a:cs typeface="+mn-cs"/>
              </a:defRPr>
            </a:lvl3pPr>
            <a:lvl4pPr>
              <a:defRPr lang="en-US" sz="1400" dirty="0" smtClean="0">
                <a:solidFill>
                  <a:schemeClr val="bg2"/>
                </a:solidFill>
                <a:latin typeface="Lucida Sans" pitchFamily="34" charset="0"/>
                <a:ea typeface="+mn-ea"/>
                <a:cs typeface="+mn-cs"/>
              </a:defRPr>
            </a:lvl4pPr>
            <a:lvl5pPr>
              <a:defRPr lang="en-US" sz="1400" dirty="0">
                <a:solidFill>
                  <a:schemeClr val="bg2"/>
                </a:solidFill>
                <a:latin typeface="Lucida Sans" pitchFamily="34" charset="0"/>
                <a:ea typeface="+mn-ea"/>
                <a:cs typeface="+mn-cs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60873" y="1532739"/>
            <a:ext cx="4041775" cy="369332"/>
          </a:xfrm>
        </p:spPr>
        <p:txBody>
          <a:bodyPr anchor="b"/>
          <a:lstStyle>
            <a:lvl1pPr marL="0" indent="0">
              <a:buNone/>
              <a:defRPr sz="18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0872" y="1966113"/>
            <a:ext cx="4041775" cy="1338828"/>
          </a:xfrm>
        </p:spPr>
        <p:txBody>
          <a:bodyPr/>
          <a:lstStyle>
            <a:lvl1pPr>
              <a:defRPr lang="en-US" sz="1800" b="0" dirty="0" smtClean="0">
                <a:solidFill>
                  <a:schemeClr val="bg2"/>
                </a:solidFill>
                <a:latin typeface="Lucida Sans" pitchFamily="34" charset="0"/>
                <a:ea typeface="+mn-ea"/>
                <a:cs typeface="+mn-cs"/>
              </a:defRPr>
            </a:lvl1pPr>
            <a:lvl2pPr>
              <a:defRPr lang="en-US" sz="1600" dirty="0" smtClean="0">
                <a:solidFill>
                  <a:schemeClr val="bg2"/>
                </a:solidFill>
                <a:latin typeface="Lucida Sans" pitchFamily="34" charset="0"/>
                <a:ea typeface="+mn-ea"/>
                <a:cs typeface="+mn-cs"/>
              </a:defRPr>
            </a:lvl2pPr>
            <a:lvl3pPr>
              <a:defRPr lang="en-US" sz="1600" dirty="0" smtClean="0">
                <a:solidFill>
                  <a:schemeClr val="bg2"/>
                </a:solidFill>
                <a:latin typeface="Lucida Sans" pitchFamily="34" charset="0"/>
                <a:ea typeface="+mn-ea"/>
                <a:cs typeface="+mn-cs"/>
              </a:defRPr>
            </a:lvl3pPr>
            <a:lvl4pPr>
              <a:defRPr lang="en-US" sz="1400" dirty="0" smtClean="0">
                <a:solidFill>
                  <a:schemeClr val="bg2"/>
                </a:solidFill>
                <a:latin typeface="Lucida Sans" pitchFamily="34" charset="0"/>
                <a:ea typeface="+mn-ea"/>
                <a:cs typeface="+mn-cs"/>
              </a:defRPr>
            </a:lvl4pPr>
            <a:lvl5pPr>
              <a:defRPr lang="en-US" sz="1400" dirty="0">
                <a:solidFill>
                  <a:schemeClr val="bg2"/>
                </a:solidFill>
                <a:latin typeface="Lucida Sans" pitchFamily="34" charset="0"/>
                <a:ea typeface="+mn-ea"/>
                <a:cs typeface="+mn-cs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52CEA711-434F-9E4A-85F8-BA6DCD8D6981}"/>
              </a:ext>
            </a:extLst>
          </p:cNvPr>
          <p:cNvSpPr>
            <a:spLocks noGrp="1" noChangeArrowheads="1"/>
          </p:cNvSpPr>
          <p:nvPr userDrawn="1"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B93EB9F4-EB50-8448-BD8E-FF8851166FFF}"/>
              </a:ext>
            </a:extLst>
          </p:cNvPr>
          <p:cNvSpPr>
            <a:spLocks noGrp="1" noChangeArrowheads="1"/>
          </p:cNvSpPr>
          <p:nvPr userDrawn="1"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1D792A14-D865-8C45-AA6F-A167EBAE2FA8}"/>
              </a:ext>
            </a:extLst>
          </p:cNvPr>
          <p:cNvSpPr>
            <a:spLocks noGrp="1" noChangeArrowheads="1"/>
          </p:cNvSpPr>
          <p:nvPr userDrawn="1"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D0F7294-C637-CC45-9804-DDDA94CCF77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70131984"/>
      </p:ext>
    </p:extLst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496186"/>
            <a:ext cx="9144000" cy="424732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Rectangle 4">
            <a:extLst>
              <a:ext uri="{FF2B5EF4-FFF2-40B4-BE49-F238E27FC236}">
                <a16:creationId xmlns:a16="http://schemas.microsoft.com/office/drawing/2014/main" id="{967B3E64-8D30-2940-B197-870CD43FE08E}"/>
              </a:ext>
            </a:extLst>
          </p:cNvPr>
          <p:cNvSpPr>
            <a:spLocks noGrp="1" noChangeArrowheads="1"/>
          </p:cNvSpPr>
          <p:nvPr userDrawn="1"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id="{9424E4D4-5ADD-004E-ADB6-9562CA4C63AB}"/>
              </a:ext>
            </a:extLst>
          </p:cNvPr>
          <p:cNvSpPr>
            <a:spLocks noGrp="1" noChangeArrowheads="1"/>
          </p:cNvSpPr>
          <p:nvPr userDrawn="1"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9EB787B9-CD28-4A4A-85D4-A397BA62891B}"/>
              </a:ext>
            </a:extLst>
          </p:cNvPr>
          <p:cNvSpPr>
            <a:spLocks noGrp="1" noChangeArrowheads="1"/>
          </p:cNvSpPr>
          <p:nvPr userDrawn="1"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7701563-F539-A34E-8533-EC380C3E819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82260177"/>
      </p:ext>
    </p:extLst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>
            <a:extLst>
              <a:ext uri="{FF2B5EF4-FFF2-40B4-BE49-F238E27FC236}">
                <a16:creationId xmlns:a16="http://schemas.microsoft.com/office/drawing/2014/main" id="{047BA80D-5AA3-9747-ADFC-8EE819C702B5}"/>
              </a:ext>
            </a:extLst>
          </p:cNvPr>
          <p:cNvSpPr>
            <a:spLocks noGrp="1" noChangeArrowheads="1"/>
          </p:cNvSpPr>
          <p:nvPr userDrawn="1"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>
            <a:extLst>
              <a:ext uri="{FF2B5EF4-FFF2-40B4-BE49-F238E27FC236}">
                <a16:creationId xmlns:a16="http://schemas.microsoft.com/office/drawing/2014/main" id="{00EA33FA-4030-084F-81DD-6CE978D2F750}"/>
              </a:ext>
            </a:extLst>
          </p:cNvPr>
          <p:cNvSpPr>
            <a:spLocks noGrp="1" noChangeArrowheads="1"/>
          </p:cNvSpPr>
          <p:nvPr userDrawn="1"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A03808B7-8113-EF47-82D6-77643DCBFD40}"/>
              </a:ext>
            </a:extLst>
          </p:cNvPr>
          <p:cNvSpPr>
            <a:spLocks noGrp="1" noChangeArrowheads="1"/>
          </p:cNvSpPr>
          <p:nvPr userDrawn="1"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010D5B8-B1D1-5B40-9873-261A4C1AEB21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34685396"/>
      </p:ext>
    </p:extLst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974922"/>
            <a:ext cx="5486400" cy="369332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894917"/>
            <a:ext cx="5486400" cy="58477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400102"/>
            <a:ext cx="5486400" cy="30777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05B07CFC-0317-B54D-913B-E02B6AA44D5D}"/>
              </a:ext>
            </a:extLst>
          </p:cNvPr>
          <p:cNvSpPr>
            <a:spLocks noGrp="1" noChangeArrowheads="1"/>
          </p:cNvSpPr>
          <p:nvPr userDrawn="1"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BF785E1D-2F57-3F4A-9D86-F7143E8CC092}"/>
              </a:ext>
            </a:extLst>
          </p:cNvPr>
          <p:cNvSpPr>
            <a:spLocks noGrp="1" noChangeArrowheads="1"/>
          </p:cNvSpPr>
          <p:nvPr userDrawn="1"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24355EE-8FAC-4042-A97F-828DE067925F}"/>
              </a:ext>
            </a:extLst>
          </p:cNvPr>
          <p:cNvSpPr>
            <a:spLocks noGrp="1" noChangeArrowheads="1"/>
          </p:cNvSpPr>
          <p:nvPr userDrawn="1"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BC4BC0B-10D6-DA4C-A848-451E5439147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71619965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2.png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0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8A32FC4A-92E1-2747-9E69-69E110B2C8DB}"/>
              </a:ext>
            </a:extLst>
          </p:cNvPr>
          <p:cNvSpPr/>
          <p:nvPr userDrawn="1"/>
        </p:nvSpPr>
        <p:spPr bwMode="gray">
          <a:xfrm flipH="1">
            <a:off x="0" y="0"/>
            <a:ext cx="9144000" cy="72866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pic>
        <p:nvPicPr>
          <p:cNvPr id="1027" name="Picture 5">
            <a:extLst>
              <a:ext uri="{FF2B5EF4-FFF2-40B4-BE49-F238E27FC236}">
                <a16:creationId xmlns:a16="http://schemas.microsoft.com/office/drawing/2014/main" id="{E41ABCF7-3BE7-294F-BD16-86A5706C695E}"/>
              </a:ext>
            </a:extLst>
          </p:cNvPr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621" t="35077" r="17621" b="35077"/>
          <a:stretch>
            <a:fillRect/>
          </a:stretch>
        </p:blipFill>
        <p:spPr bwMode="auto">
          <a:xfrm>
            <a:off x="-3175" y="0"/>
            <a:ext cx="592138" cy="728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8" name="Rectangle 3">
            <a:extLst>
              <a:ext uri="{FF2B5EF4-FFF2-40B4-BE49-F238E27FC236}">
                <a16:creationId xmlns:a16="http://schemas.microsoft.com/office/drawing/2014/main" id="{068A9123-C4AF-644B-A5A1-6DCAF23B430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black">
          <a:xfrm>
            <a:off x="798513" y="1724025"/>
            <a:ext cx="7546975" cy="1473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1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29" name="Rectangle 2">
            <a:extLst>
              <a:ext uri="{FF2B5EF4-FFF2-40B4-BE49-F238E27FC236}">
                <a16:creationId xmlns:a16="http://schemas.microsoft.com/office/drawing/2014/main" id="{0C1460AD-B729-DA45-BCEC-2BB0EFA9298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black">
          <a:xfrm>
            <a:off x="0" y="1166813"/>
            <a:ext cx="9144000" cy="425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457200" tIns="45720" rIns="457200" bIns="45720" numCol="1" anchor="b" anchorCtr="1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3" name="Rectangle 4">
            <a:extLst>
              <a:ext uri="{FF2B5EF4-FFF2-40B4-BE49-F238E27FC236}">
                <a16:creationId xmlns:a16="http://schemas.microsoft.com/office/drawing/2014/main" id="{BBB7827A-2700-F548-9586-1B641DB17F67}"/>
              </a:ext>
            </a:extLst>
          </p:cNvPr>
          <p:cNvSpPr>
            <a:spLocks noGrp="1" noChangeArrowheads="1"/>
          </p:cNvSpPr>
          <p:nvPr userDrawn="1">
            <p:ph type="dt" sz="half" idx="2"/>
          </p:nvPr>
        </p:nvSpPr>
        <p:spPr bwMode="black">
          <a:xfrm>
            <a:off x="484188" y="4829175"/>
            <a:ext cx="1252537" cy="357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000">
                <a:solidFill>
                  <a:schemeClr val="bg2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id="{012DAD5A-10BE-1543-8E4A-E98016ABC262}"/>
              </a:ext>
            </a:extLst>
          </p:cNvPr>
          <p:cNvSpPr>
            <a:spLocks noGrp="1" noChangeArrowheads="1"/>
          </p:cNvSpPr>
          <p:nvPr userDrawn="1">
            <p:ph type="ftr" sz="quarter" idx="3"/>
          </p:nvPr>
        </p:nvSpPr>
        <p:spPr bwMode="black">
          <a:xfrm>
            <a:off x="1736725" y="4829175"/>
            <a:ext cx="6153150" cy="357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000">
                <a:solidFill>
                  <a:schemeClr val="bg2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" name="Rectangle 6">
            <a:extLst>
              <a:ext uri="{FF2B5EF4-FFF2-40B4-BE49-F238E27FC236}">
                <a16:creationId xmlns:a16="http://schemas.microsoft.com/office/drawing/2014/main" id="{3C32223D-6C49-3E4E-8658-4205842ED26C}"/>
              </a:ext>
            </a:extLst>
          </p:cNvPr>
          <p:cNvSpPr>
            <a:spLocks noGrp="1" noChangeArrowheads="1"/>
          </p:cNvSpPr>
          <p:nvPr userDrawn="1">
            <p:ph type="sldNum" sz="quarter" idx="4"/>
          </p:nvPr>
        </p:nvSpPr>
        <p:spPr bwMode="black">
          <a:xfrm>
            <a:off x="7899400" y="4829175"/>
            <a:ext cx="1244600" cy="357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000">
                <a:solidFill>
                  <a:schemeClr val="bg2"/>
                </a:solidFill>
              </a:defRPr>
            </a:lvl1pPr>
          </a:lstStyle>
          <a:p>
            <a:fld id="{A0165ADF-5401-D74E-916D-261A1183FFA4}" type="slidenum">
              <a:rPr lang="en-US" altLang="en-US"/>
              <a:pPr/>
              <a:t>‹#›</a:t>
            </a:fld>
            <a:endParaRPr lang="en-US" altLang="en-US"/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524B4117-717F-7A48-84D2-CA836645B029}"/>
              </a:ext>
            </a:extLst>
          </p:cNvPr>
          <p:cNvCxnSpPr/>
          <p:nvPr userDrawn="1"/>
        </p:nvCxnSpPr>
        <p:spPr>
          <a:xfrm>
            <a:off x="0" y="728663"/>
            <a:ext cx="9144000" cy="0"/>
          </a:xfrm>
          <a:prstGeom prst="line">
            <a:avLst/>
          </a:prstGeom>
          <a:ln w="127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 bg1="dk2" tx1="lt1" bg2="dk1" tx2="lt2" accent1="accent1" accent2="accent2" accent3="accent3" accent4="accent4" accent5="accent5" accent6="accent6" hlink="hlink" folHlink="folHlink"/>
  <p:sldLayoutIdLst>
    <p:sldLayoutId id="2147484199" r:id="rId1"/>
    <p:sldLayoutId id="2147484192" r:id="rId2"/>
    <p:sldLayoutId id="2147484193" r:id="rId3"/>
    <p:sldLayoutId id="2147484194" r:id="rId4"/>
    <p:sldLayoutId id="2147484195" r:id="rId5"/>
    <p:sldLayoutId id="2147484196" r:id="rId6"/>
    <p:sldLayoutId id="2147484197" r:id="rId7"/>
    <p:sldLayoutId id="2147484198" r:id="rId8"/>
  </p:sldLayoutIdLst>
  <p:transition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2"/>
          </a:solidFill>
          <a:latin typeface="Lucida Sans" pitchFamily="34" charset="0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2"/>
          </a:solidFill>
          <a:latin typeface="Lucida Sans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2"/>
          </a:solidFill>
          <a:latin typeface="Lucida Sans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2"/>
          </a:solidFill>
          <a:latin typeface="Lucida Sans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2"/>
          </a:solidFill>
          <a:latin typeface="Lucida Sans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chemeClr val="accent2"/>
          </a:solidFill>
          <a:latin typeface="Arial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chemeClr val="accent2"/>
          </a:solidFill>
          <a:latin typeface="Arial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chemeClr val="accent2"/>
          </a:solidFill>
          <a:latin typeface="Arial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chemeClr val="accent2"/>
          </a:solidFill>
          <a:latin typeface="Arial" charset="0"/>
        </a:defRPr>
      </a:lvl9pPr>
    </p:titleStyle>
    <p:bodyStyle>
      <a:lvl1pPr algn="l" rtl="0" eaLnBrk="0" fontAlgn="base" hangingPunct="0">
        <a:lnSpc>
          <a:spcPts val="2200"/>
        </a:lnSpc>
        <a:spcBef>
          <a:spcPct val="25000"/>
        </a:spcBef>
        <a:spcAft>
          <a:spcPct val="0"/>
        </a:spcAft>
        <a:buClr>
          <a:srgbClr val="C60C30"/>
        </a:buClr>
        <a:buSzPct val="100000"/>
        <a:buFont typeface="Arial" panose="020B0604020202020204" pitchFamily="34" charset="0"/>
        <a:buChar char="•"/>
        <a:defRPr lang="en-US" sz="2000" dirty="0">
          <a:solidFill>
            <a:schemeClr val="bg2"/>
          </a:solidFill>
          <a:latin typeface="Lucida Sans" pitchFamily="34" charset="0"/>
          <a:ea typeface="+mn-ea"/>
          <a:cs typeface="+mn-cs"/>
        </a:defRPr>
      </a:lvl1pPr>
      <a:lvl2pPr marL="344488" indent="-179388" algn="l" rtl="0" eaLnBrk="0" fontAlgn="base" hangingPunct="0">
        <a:lnSpc>
          <a:spcPct val="95000"/>
        </a:lnSpc>
        <a:spcBef>
          <a:spcPct val="10000"/>
        </a:spcBef>
        <a:spcAft>
          <a:spcPct val="0"/>
        </a:spcAft>
        <a:buClr>
          <a:srgbClr val="C60C30"/>
        </a:buClr>
        <a:buSzPct val="100000"/>
        <a:buFont typeface="Lucida Sans" panose="020B0602030504020204" pitchFamily="34" charset="77"/>
        <a:buChar char="–"/>
        <a:defRPr lang="en-US" sz="2000" dirty="0">
          <a:solidFill>
            <a:schemeClr val="bg2"/>
          </a:solidFill>
          <a:latin typeface="Lucida Sans" pitchFamily="34" charset="0"/>
          <a:ea typeface="+mn-ea"/>
          <a:cs typeface="+mn-cs"/>
        </a:defRPr>
      </a:lvl2pPr>
      <a:lvl3pPr marL="509588" indent="-165100" algn="l" rtl="0" eaLnBrk="0" fontAlgn="base" hangingPunct="0">
        <a:lnSpc>
          <a:spcPct val="95000"/>
        </a:lnSpc>
        <a:spcBef>
          <a:spcPct val="10000"/>
        </a:spcBef>
        <a:spcAft>
          <a:spcPct val="0"/>
        </a:spcAft>
        <a:buClr>
          <a:srgbClr val="C60C30"/>
        </a:buClr>
        <a:buSzPct val="100000"/>
        <a:buFont typeface="Arial" panose="020B0604020202020204" pitchFamily="34" charset="0"/>
        <a:buChar char="•"/>
        <a:defRPr lang="en-US" dirty="0">
          <a:solidFill>
            <a:schemeClr val="bg2"/>
          </a:solidFill>
          <a:latin typeface="Lucida Sans" pitchFamily="34" charset="0"/>
          <a:ea typeface="+mn-ea"/>
          <a:cs typeface="+mn-cs"/>
        </a:defRPr>
      </a:lvl3pPr>
      <a:lvl4pPr marL="688975" indent="-179388" algn="l" rtl="0" eaLnBrk="0" fontAlgn="base" hangingPunct="0">
        <a:lnSpc>
          <a:spcPct val="95000"/>
        </a:lnSpc>
        <a:spcBef>
          <a:spcPct val="10000"/>
        </a:spcBef>
        <a:spcAft>
          <a:spcPct val="0"/>
        </a:spcAft>
        <a:buClr>
          <a:srgbClr val="C60C30"/>
        </a:buClr>
        <a:buSzPct val="100000"/>
        <a:buFont typeface="Lucida Sans" panose="020B0602030504020204" pitchFamily="34" charset="77"/>
        <a:buChar char="–"/>
        <a:defRPr lang="en-US" sz="1600" dirty="0">
          <a:solidFill>
            <a:schemeClr val="bg2"/>
          </a:solidFill>
          <a:latin typeface="Lucida Sans" pitchFamily="34" charset="0"/>
          <a:ea typeface="+mn-ea"/>
          <a:cs typeface="+mn-cs"/>
        </a:defRPr>
      </a:lvl4pPr>
      <a:lvl5pPr marL="854075" indent="-165100" algn="l" rtl="0" eaLnBrk="0" fontAlgn="base" hangingPunct="0">
        <a:lnSpc>
          <a:spcPct val="95000"/>
        </a:lnSpc>
        <a:spcBef>
          <a:spcPct val="10000"/>
        </a:spcBef>
        <a:spcAft>
          <a:spcPct val="0"/>
        </a:spcAft>
        <a:buClr>
          <a:srgbClr val="C60C30"/>
        </a:buClr>
        <a:buSzPct val="100000"/>
        <a:buFont typeface="Arial" panose="020B0604020202020204" pitchFamily="34" charset="0"/>
        <a:buChar char="•"/>
        <a:defRPr lang="en-US" sz="1400" dirty="0">
          <a:solidFill>
            <a:schemeClr val="bg2"/>
          </a:solidFill>
          <a:latin typeface="Lucida Sans" pitchFamily="34" charset="0"/>
          <a:ea typeface="+mn-ea"/>
          <a:cs typeface="+mn-cs"/>
        </a:defRPr>
      </a:lvl5pPr>
      <a:lvl6pPr marL="1141413" indent="222250" algn="l" rtl="0" fontAlgn="base">
        <a:lnSpc>
          <a:spcPct val="95000"/>
        </a:lnSpc>
        <a:spcBef>
          <a:spcPct val="10000"/>
        </a:spcBef>
        <a:spcAft>
          <a:spcPct val="0"/>
        </a:spcAft>
        <a:buClr>
          <a:schemeClr val="accent1"/>
        </a:buClr>
        <a:buChar char="•"/>
        <a:defRPr sz="2000">
          <a:solidFill>
            <a:schemeClr val="tx1"/>
          </a:solidFill>
          <a:latin typeface="+mn-lt"/>
        </a:defRPr>
      </a:lvl6pPr>
      <a:lvl7pPr marL="1598613" indent="222250" algn="l" rtl="0" fontAlgn="base">
        <a:lnSpc>
          <a:spcPct val="95000"/>
        </a:lnSpc>
        <a:spcBef>
          <a:spcPct val="10000"/>
        </a:spcBef>
        <a:spcAft>
          <a:spcPct val="0"/>
        </a:spcAft>
        <a:buClr>
          <a:schemeClr val="accent1"/>
        </a:buClr>
        <a:buChar char="•"/>
        <a:defRPr sz="2000">
          <a:solidFill>
            <a:schemeClr val="tx1"/>
          </a:solidFill>
          <a:latin typeface="+mn-lt"/>
        </a:defRPr>
      </a:lvl7pPr>
      <a:lvl8pPr marL="2055813" indent="222250" algn="l" rtl="0" fontAlgn="base">
        <a:lnSpc>
          <a:spcPct val="95000"/>
        </a:lnSpc>
        <a:spcBef>
          <a:spcPct val="10000"/>
        </a:spcBef>
        <a:spcAft>
          <a:spcPct val="0"/>
        </a:spcAft>
        <a:buClr>
          <a:schemeClr val="accent1"/>
        </a:buClr>
        <a:buChar char="•"/>
        <a:defRPr sz="2000">
          <a:solidFill>
            <a:schemeClr val="tx1"/>
          </a:solidFill>
          <a:latin typeface="+mn-lt"/>
        </a:defRPr>
      </a:lvl8pPr>
      <a:lvl9pPr marL="2513013" indent="222250" algn="l" rtl="0" fontAlgn="base">
        <a:lnSpc>
          <a:spcPct val="95000"/>
        </a:lnSpc>
        <a:spcBef>
          <a:spcPct val="10000"/>
        </a:spcBef>
        <a:spcAft>
          <a:spcPct val="0"/>
        </a:spcAft>
        <a:buClr>
          <a:schemeClr val="accent1"/>
        </a:buClr>
        <a:buChar char="•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19">
            <a:extLst>
              <a:ext uri="{FF2B5EF4-FFF2-40B4-BE49-F238E27FC236}">
                <a16:creationId xmlns:a16="http://schemas.microsoft.com/office/drawing/2014/main" id="{720DA6F6-28A5-BB49-AC73-8B906CDD22C0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0" y="1401763"/>
            <a:ext cx="9144000" cy="425450"/>
          </a:xfrm>
        </p:spPr>
        <p:txBody>
          <a:bodyPr/>
          <a:lstStyle/>
          <a:p>
            <a:r>
              <a:rPr lang="en-US" altLang="en-US" dirty="0">
                <a:latin typeface="Lucida Sans" panose="020B0602030504020204" pitchFamily="34" charset="77"/>
              </a:rPr>
              <a:t>Titles are Initial Cap</a:t>
            </a:r>
          </a:p>
        </p:txBody>
      </p:sp>
      <p:sp>
        <p:nvSpPr>
          <p:cNvPr id="3075" name="Rectangle 20">
            <a:extLst>
              <a:ext uri="{FF2B5EF4-FFF2-40B4-BE49-F238E27FC236}">
                <a16:creationId xmlns:a16="http://schemas.microsoft.com/office/drawing/2014/main" id="{CD04FC2A-829A-7B4D-8B53-9B213FFA2F63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0" y="2139950"/>
            <a:ext cx="9144000" cy="431800"/>
          </a:xfrm>
        </p:spPr>
        <p:txBody>
          <a:bodyPr/>
          <a:lstStyle/>
          <a:p>
            <a:r>
              <a:rPr altLang="en-US" dirty="0">
                <a:latin typeface="Lucida Sans" panose="020B0602030504020204" pitchFamily="34" charset="77"/>
              </a:rPr>
              <a:t>Sub-titles are Initial Cap</a:t>
            </a:r>
          </a:p>
          <a:p>
            <a:r>
              <a:rPr altLang="en-US" dirty="0">
                <a:latin typeface="Lucida Sans" panose="020B0602030504020204" pitchFamily="34" charset="77"/>
              </a:rPr>
              <a:t>Click the reset button to impose formatting</a:t>
            </a:r>
          </a:p>
          <a:p>
            <a:r>
              <a:rPr altLang="en-US" dirty="0">
                <a:latin typeface="Lucida Sans" panose="020B0602030504020204" pitchFamily="34" charset="77"/>
              </a:rPr>
              <a:t>Replace the photo, match size </a:t>
            </a:r>
            <a:br>
              <a:rPr altLang="en-US" dirty="0">
                <a:latin typeface="Lucida Sans" panose="020B0602030504020204" pitchFamily="34" charset="77"/>
              </a:rPr>
            </a:br>
            <a:r>
              <a:rPr altLang="en-US" dirty="0">
                <a:latin typeface="Lucida Sans" panose="020B0602030504020204" pitchFamily="34" charset="77"/>
              </a:rPr>
              <a:t>and placement</a:t>
            </a:r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>
            <a:extLst>
              <a:ext uri="{FF2B5EF4-FFF2-40B4-BE49-F238E27FC236}">
                <a16:creationId xmlns:a16="http://schemas.microsoft.com/office/drawing/2014/main" id="{FBB82AF1-CC8E-284D-A475-1A9853AA28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081088"/>
            <a:ext cx="9144000" cy="425450"/>
          </a:xfrm>
        </p:spPr>
        <p:txBody>
          <a:bodyPr/>
          <a:lstStyle/>
          <a:p>
            <a:endParaRPr lang="en-US" altLang="en-US">
              <a:latin typeface="Lucida Sans" panose="020B0602030504020204" pitchFamily="34" charset="77"/>
            </a:endParaRPr>
          </a:p>
        </p:txBody>
      </p:sp>
      <p:sp>
        <p:nvSpPr>
          <p:cNvPr id="4099" name="Content Placeholder 2">
            <a:extLst>
              <a:ext uri="{FF2B5EF4-FFF2-40B4-BE49-F238E27FC236}">
                <a16:creationId xmlns:a16="http://schemas.microsoft.com/office/drawing/2014/main" id="{347422C5-1790-5E4A-9950-EDF03C8608E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03238" y="1706563"/>
            <a:ext cx="4002087" cy="2062162"/>
          </a:xfrm>
        </p:spPr>
        <p:txBody>
          <a:bodyPr/>
          <a:lstStyle/>
          <a:p>
            <a:pPr>
              <a:spcBef>
                <a:spcPct val="0"/>
              </a:spcBef>
            </a:pPr>
            <a:endParaRPr altLang="en-US">
              <a:latin typeface="Lucida Sans" panose="020B0602030504020204" pitchFamily="34" charset="77"/>
            </a:endParaRPr>
          </a:p>
        </p:txBody>
      </p:sp>
      <p:sp>
        <p:nvSpPr>
          <p:cNvPr id="4100" name="Content Placeholder 3">
            <a:extLst>
              <a:ext uri="{FF2B5EF4-FFF2-40B4-BE49-F238E27FC236}">
                <a16:creationId xmlns:a16="http://schemas.microsoft.com/office/drawing/2014/main" id="{FC99A8AC-3CFC-344A-8A65-CE6EE48729F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57725" y="1706563"/>
            <a:ext cx="3970338" cy="2062162"/>
          </a:xfrm>
        </p:spPr>
        <p:txBody>
          <a:bodyPr/>
          <a:lstStyle/>
          <a:p>
            <a:pPr>
              <a:spcBef>
                <a:spcPct val="0"/>
              </a:spcBef>
            </a:pPr>
            <a:endParaRPr altLang="en-US">
              <a:latin typeface="Lucida Sans" panose="020B0602030504020204" pitchFamily="34" charset="77"/>
            </a:endParaRPr>
          </a:p>
        </p:txBody>
      </p:sp>
      <p:pic>
        <p:nvPicPr>
          <p:cNvPr id="4101" name="Picture 3">
            <a:extLst>
              <a:ext uri="{FF2B5EF4-FFF2-40B4-BE49-F238E27FC236}">
                <a16:creationId xmlns:a16="http://schemas.microsoft.com/office/drawing/2014/main" id="{511888AC-29F5-AF47-96D4-775F6E3DC42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470" t="14194"/>
          <a:stretch>
            <a:fillRect/>
          </a:stretch>
        </p:blipFill>
        <p:spPr bwMode="auto">
          <a:xfrm>
            <a:off x="0" y="0"/>
            <a:ext cx="9144000" cy="46360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8F712FDE-295D-1944-9E8D-E7D1390B11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304801"/>
            <a:ext cx="9144000" cy="423862"/>
          </a:xfrm>
        </p:spPr>
        <p:txBody>
          <a:bodyPr/>
          <a:lstStyle/>
          <a:p>
            <a:r>
              <a:rPr lang="en-US" altLang="en-US" dirty="0">
                <a:latin typeface="Lucida Sans" panose="020B0602030504020204" pitchFamily="34" charset="77"/>
              </a:rPr>
              <a:t>Mission</a:t>
            </a:r>
          </a:p>
        </p:txBody>
      </p:sp>
      <p:sp>
        <p:nvSpPr>
          <p:cNvPr id="5123" name="Content Placeholder 2">
            <a:extLst>
              <a:ext uri="{FF2B5EF4-FFF2-40B4-BE49-F238E27FC236}">
                <a16:creationId xmlns:a16="http://schemas.microsoft.com/office/drawing/2014/main" id="{5622915C-696F-984C-8958-AE5AEBAB440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99770" y="980377"/>
            <a:ext cx="8128000" cy="3460750"/>
          </a:xfrm>
        </p:spPr>
        <p:txBody>
          <a:bodyPr/>
          <a:lstStyle/>
          <a:p>
            <a:r>
              <a:rPr altLang="en-US" dirty="0">
                <a:latin typeface="Lucida Sans" panose="020B0602030504020204" pitchFamily="34" charset="77"/>
              </a:rPr>
              <a:t>Washington State University is a public research university committed to its land-grant heritage and tradition of service to society. Our mission is threefold: </a:t>
            </a:r>
          </a:p>
          <a:p>
            <a:pPr lvl="1">
              <a:buFont typeface="Lucida Sans" panose="020B0602030504020204" pitchFamily="34" charset="77"/>
              <a:buChar char="–"/>
            </a:pPr>
            <a:r>
              <a:rPr altLang="en-US" dirty="0">
                <a:latin typeface="Lucida Sans" panose="020B0602030504020204" pitchFamily="34" charset="77"/>
              </a:rPr>
              <a:t>To advance knowledge through creative research and scholarship across a wide range of academic disciplines. </a:t>
            </a:r>
          </a:p>
          <a:p>
            <a:pPr lvl="1">
              <a:buFont typeface="Lucida Sans" panose="020B0602030504020204" pitchFamily="34" charset="77"/>
              <a:buChar char="–"/>
            </a:pPr>
            <a:r>
              <a:rPr altLang="en-US" dirty="0">
                <a:latin typeface="Lucida Sans" panose="020B0602030504020204" pitchFamily="34" charset="77"/>
              </a:rPr>
              <a:t>To extend knowledge through innovative educational programs in which emerging scholars are mentored </a:t>
            </a:r>
            <a:br>
              <a:rPr altLang="en-US" dirty="0">
                <a:latin typeface="Lucida Sans" panose="020B0602030504020204" pitchFamily="34" charset="77"/>
              </a:rPr>
            </a:br>
            <a:r>
              <a:rPr altLang="en-US" dirty="0">
                <a:latin typeface="Lucida Sans" panose="020B0602030504020204" pitchFamily="34" charset="77"/>
              </a:rPr>
              <a:t>to realize their highest potential and assume roles </a:t>
            </a:r>
            <a:br>
              <a:rPr altLang="en-US" dirty="0">
                <a:latin typeface="Lucida Sans" panose="020B0602030504020204" pitchFamily="34" charset="77"/>
              </a:rPr>
            </a:br>
            <a:r>
              <a:rPr altLang="en-US" dirty="0">
                <a:latin typeface="Lucida Sans" panose="020B0602030504020204" pitchFamily="34" charset="77"/>
              </a:rPr>
              <a:t>of leadership, responsibility, and service to society. </a:t>
            </a:r>
          </a:p>
          <a:p>
            <a:pPr lvl="1">
              <a:buFont typeface="Lucida Sans" panose="020B0602030504020204" pitchFamily="34" charset="77"/>
              <a:buChar char="–"/>
            </a:pPr>
            <a:r>
              <a:rPr altLang="en-US" dirty="0">
                <a:latin typeface="Lucida Sans" panose="020B0602030504020204" pitchFamily="34" charset="77"/>
              </a:rPr>
              <a:t>To apply knowledge through local and global engagement that will improve quality of life and enhance the economy </a:t>
            </a:r>
            <a:br>
              <a:rPr altLang="en-US" dirty="0">
                <a:latin typeface="Lucida Sans" panose="020B0602030504020204" pitchFamily="34" charset="77"/>
              </a:rPr>
            </a:br>
            <a:r>
              <a:rPr altLang="en-US" dirty="0">
                <a:latin typeface="Lucida Sans" panose="020B0602030504020204" pitchFamily="34" charset="77"/>
              </a:rPr>
              <a:t>of the state, nation, and world. </a:t>
            </a:r>
          </a:p>
        </p:txBody>
      </p: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5">
            <a:extLst>
              <a:ext uri="{FF2B5EF4-FFF2-40B4-BE49-F238E27FC236}">
                <a16:creationId xmlns:a16="http://schemas.microsoft.com/office/drawing/2014/main" id="{10709A10-693F-D74C-928F-A6F08A2917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310357"/>
            <a:ext cx="9144000" cy="836612"/>
          </a:xfrm>
        </p:spPr>
        <p:txBody>
          <a:bodyPr/>
          <a:lstStyle/>
          <a:p>
            <a:r>
              <a:rPr lang="en-US" altLang="en-US" dirty="0">
                <a:latin typeface="Lucida Sans" panose="020B0602030504020204" pitchFamily="34" charset="77"/>
              </a:rPr>
              <a:t>Titles Should be Short</a:t>
            </a:r>
            <a:br>
              <a:rPr lang="en-US" altLang="en-US" dirty="0">
                <a:latin typeface="Lucida Sans" panose="020B0602030504020204" pitchFamily="34" charset="77"/>
              </a:rPr>
            </a:br>
            <a:r>
              <a:rPr lang="en-US" altLang="en-US" dirty="0">
                <a:latin typeface="Lucida Sans" panose="020B0602030504020204" pitchFamily="34" charset="77"/>
              </a:rPr>
              <a:t>and Initial Cap Word</a:t>
            </a:r>
          </a:p>
        </p:txBody>
      </p:sp>
      <p:sp>
        <p:nvSpPr>
          <p:cNvPr id="6147" name="Content Placeholder 6">
            <a:extLst>
              <a:ext uri="{FF2B5EF4-FFF2-40B4-BE49-F238E27FC236}">
                <a16:creationId xmlns:a16="http://schemas.microsoft.com/office/drawing/2014/main" id="{0597DAE4-84D5-B942-84AB-F9BC6FAE8C2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54050" y="1350328"/>
            <a:ext cx="7835900" cy="1485900"/>
          </a:xfrm>
        </p:spPr>
        <p:txBody>
          <a:bodyPr/>
          <a:lstStyle/>
          <a:p>
            <a:r>
              <a:rPr altLang="en-US" dirty="0">
                <a:latin typeface="Lucida Sans" panose="020B0602030504020204" pitchFamily="34" charset="77"/>
              </a:rPr>
              <a:t>Bullet text slide sample</a:t>
            </a:r>
          </a:p>
          <a:p>
            <a:r>
              <a:rPr altLang="en-US" dirty="0">
                <a:latin typeface="Lucida Sans" panose="020B0602030504020204" pitchFamily="34" charset="77"/>
              </a:rPr>
              <a:t>Text – the first letter of the bullet point is capitalized, then only proper nouns are capped</a:t>
            </a:r>
          </a:p>
          <a:p>
            <a:r>
              <a:rPr altLang="en-US" dirty="0">
                <a:latin typeface="Lucida Sans" panose="020B0602030504020204" pitchFamily="34" charset="77"/>
              </a:rPr>
              <a:t>Click the reset button to impose formatting</a:t>
            </a:r>
          </a:p>
          <a:p>
            <a:r>
              <a:rPr altLang="en-US" dirty="0">
                <a:latin typeface="Lucida Sans" panose="020B0602030504020204" pitchFamily="34" charset="77"/>
              </a:rPr>
              <a:t>Periods are only used if a complete sentence</a:t>
            </a:r>
          </a:p>
          <a:p>
            <a:r>
              <a:rPr altLang="en-US" dirty="0">
                <a:latin typeface="Lucida Sans" panose="020B0602030504020204" pitchFamily="34" charset="77"/>
              </a:rPr>
              <a:t>Use “Ctrl Enter” to force copy to the next line, </a:t>
            </a:r>
            <a:br>
              <a:rPr altLang="en-US" dirty="0">
                <a:latin typeface="Lucida Sans" panose="020B0602030504020204" pitchFamily="34" charset="77"/>
              </a:rPr>
            </a:br>
            <a:r>
              <a:rPr altLang="en-US" dirty="0">
                <a:latin typeface="Lucida Sans" panose="020B0602030504020204" pitchFamily="34" charset="77"/>
              </a:rPr>
              <a:t>and for a better looking text block</a:t>
            </a:r>
          </a:p>
          <a:p>
            <a:pPr lvl="1">
              <a:buFont typeface="Lucida Sans" panose="020B0602030504020204" pitchFamily="34" charset="77"/>
              <a:buChar char="–"/>
            </a:pPr>
            <a:r>
              <a:rPr altLang="en-US" dirty="0">
                <a:latin typeface="Lucida Sans" panose="020B0602030504020204" pitchFamily="34" charset="77"/>
              </a:rPr>
              <a:t>For example: widows and orphans (2-3 letter words at the end of a line of copy. Example: and, to, a, for, the, is)</a:t>
            </a:r>
          </a:p>
        </p:txBody>
      </p:sp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4" descr="http://kaga.wsulibs.wsu.edu/cgi-bin/showfile.exe?CISOROOT=/photo_serv&amp;CISOPTR=2528">
            <a:extLst>
              <a:ext uri="{FF2B5EF4-FFF2-40B4-BE49-F238E27FC236}">
                <a16:creationId xmlns:a16="http://schemas.microsoft.com/office/drawing/2014/main" id="{AEBE79DC-977A-9547-9EAB-F561E9E2F20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346" b="19652"/>
          <a:stretch>
            <a:fillRect/>
          </a:stretch>
        </p:blipFill>
        <p:spPr bwMode="auto">
          <a:xfrm>
            <a:off x="0" y="1682750"/>
            <a:ext cx="9144000" cy="3460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1" name="Title 1">
            <a:extLst>
              <a:ext uri="{FF2B5EF4-FFF2-40B4-BE49-F238E27FC236}">
                <a16:creationId xmlns:a16="http://schemas.microsoft.com/office/drawing/2014/main" id="{87AD0B87-D6EA-0943-BF9C-5211387DE41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46063" y="266701"/>
            <a:ext cx="8651875" cy="461962"/>
          </a:xfrm>
        </p:spPr>
        <p:txBody>
          <a:bodyPr/>
          <a:lstStyle/>
          <a:p>
            <a:r>
              <a:rPr lang="en-US" altLang="en-US" dirty="0">
                <a:latin typeface="Lucida Sans" panose="020B0602030504020204" pitchFamily="34" charset="77"/>
              </a:rPr>
              <a:t>Section Header</a:t>
            </a:r>
          </a:p>
        </p:txBody>
      </p:sp>
      <p:sp>
        <p:nvSpPr>
          <p:cNvPr id="7172" name="Subtitle 5">
            <a:extLst>
              <a:ext uri="{FF2B5EF4-FFF2-40B4-BE49-F238E27FC236}">
                <a16:creationId xmlns:a16="http://schemas.microsoft.com/office/drawing/2014/main" id="{54D18F8E-5D08-AC4D-8AC1-567A3003882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46063" y="901002"/>
            <a:ext cx="8651875" cy="431800"/>
          </a:xfrm>
        </p:spPr>
        <p:txBody>
          <a:bodyPr/>
          <a:lstStyle/>
          <a:p>
            <a:r>
              <a:rPr altLang="en-US" dirty="0">
                <a:latin typeface="Lucida Sans" panose="020B0602030504020204" pitchFamily="34" charset="77"/>
              </a:rPr>
              <a:t>Replace the photo, match size and placement</a:t>
            </a:r>
          </a:p>
        </p:txBody>
      </p:sp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47B996A2-2C57-3E47-9A19-856B867C94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2125" y="390017"/>
            <a:ext cx="8651875" cy="425450"/>
          </a:xfrm>
        </p:spPr>
        <p:txBody>
          <a:bodyPr/>
          <a:lstStyle/>
          <a:p>
            <a:r>
              <a:rPr lang="en-US" altLang="en-US" dirty="0">
                <a:latin typeface="Lucida Sans" panose="020B0602030504020204" pitchFamily="34" charset="77"/>
              </a:rPr>
              <a:t>Chart Sample</a:t>
            </a:r>
          </a:p>
        </p:txBody>
      </p:sp>
      <p:graphicFrame>
        <p:nvGraphicFramePr>
          <p:cNvPr id="8195" name="Content Placeholder 3">
            <a:extLst>
              <a:ext uri="{FF2B5EF4-FFF2-40B4-BE49-F238E27FC236}">
                <a16:creationId xmlns:a16="http://schemas.microsoft.com/office/drawing/2014/main" id="{227AD0D4-7901-FC46-8A09-5A168A6C427A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102600154"/>
              </p:ext>
            </p:extLst>
          </p:nvPr>
        </p:nvGraphicFramePr>
        <p:xfrm>
          <a:off x="888999" y="976884"/>
          <a:ext cx="7858125" cy="33988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02" r:id="rId3" imgW="8096250" imgH="4667250" progId="Excel.Chart.8">
                  <p:embed/>
                </p:oleObj>
              </mc:Choice>
              <mc:Fallback>
                <p:oleObj r:id="rId3" imgW="8096250" imgH="4667250" progId="Excel.Chart.8">
                  <p:embed/>
                  <p:pic>
                    <p:nvPicPr>
                      <p:cNvPr id="0" name="Content Placeholder 3"/>
                      <p:cNvPicPr>
                        <a:picLocks noGrp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black">
                      <a:xfrm>
                        <a:off x="888999" y="976884"/>
                        <a:ext cx="7858125" cy="33988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1" descr="http://content.wsulibs.wsu.edu/photo/image/474571929112005_051001783.jpg">
            <a:extLst>
              <a:ext uri="{FF2B5EF4-FFF2-40B4-BE49-F238E27FC236}">
                <a16:creationId xmlns:a16="http://schemas.microsoft.com/office/drawing/2014/main" id="{7932691D-E40B-264E-99B1-8B57ECC5769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34" b="6834"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</p:sld>
</file>

<file path=ppt/theme/theme1.xml><?xml version="1.0" encoding="utf-8"?>
<a:theme xmlns:a="http://schemas.openxmlformats.org/drawingml/2006/main" name="Default Design">
  <a:themeElements>
    <a:clrScheme name="WSU Brand HEX">
      <a:dk1>
        <a:srgbClr val="000000"/>
      </a:dk1>
      <a:lt1>
        <a:srgbClr val="FFFFFF"/>
      </a:lt1>
      <a:dk2>
        <a:srgbClr val="003C69"/>
      </a:dk2>
      <a:lt2>
        <a:srgbClr val="DBCEAC"/>
      </a:lt2>
      <a:accent1>
        <a:srgbClr val="981E32"/>
      </a:accent1>
      <a:accent2>
        <a:srgbClr val="5E6A71"/>
      </a:accent2>
      <a:accent3>
        <a:srgbClr val="C60C30"/>
      </a:accent3>
      <a:accent4>
        <a:srgbClr val="EC7A08"/>
      </a:accent4>
      <a:accent5>
        <a:srgbClr val="3CB6CE"/>
      </a:accent5>
      <a:accent6>
        <a:srgbClr val="B6BF00"/>
      </a:accent6>
      <a:hlink>
        <a:srgbClr val="452325"/>
      </a:hlink>
      <a:folHlink>
        <a:srgbClr val="FF00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3">
        <a:dk1>
          <a:srgbClr val="000000"/>
        </a:dk1>
        <a:lt1>
          <a:srgbClr val="FFFFFF"/>
        </a:lt1>
        <a:dk2>
          <a:srgbClr val="000000"/>
        </a:dk2>
        <a:lt2>
          <a:srgbClr val="C0C0C0"/>
        </a:lt2>
        <a:accent1>
          <a:srgbClr val="CC003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E2AAAD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14">
        <a:dk1>
          <a:srgbClr val="000000"/>
        </a:dk1>
        <a:lt1>
          <a:srgbClr val="FFFFFF"/>
        </a:lt1>
        <a:dk2>
          <a:srgbClr val="000000"/>
        </a:dk2>
        <a:lt2>
          <a:srgbClr val="C0C0C0"/>
        </a:lt2>
        <a:accent1>
          <a:srgbClr val="CC0033"/>
        </a:accent1>
        <a:accent2>
          <a:srgbClr val="000099"/>
        </a:accent2>
        <a:accent3>
          <a:srgbClr val="FFFFFF"/>
        </a:accent3>
        <a:accent4>
          <a:srgbClr val="000000"/>
        </a:accent4>
        <a:accent5>
          <a:srgbClr val="E2AAAD"/>
        </a:accent5>
        <a:accent6>
          <a:srgbClr val="00008A"/>
        </a:accent6>
        <a:hlink>
          <a:srgbClr val="009999"/>
        </a:hlink>
        <a:folHlink>
          <a:srgbClr val="33CC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15">
        <a:dk1>
          <a:srgbClr val="000000"/>
        </a:dk1>
        <a:lt1>
          <a:srgbClr val="FFFFFF"/>
        </a:lt1>
        <a:dk2>
          <a:srgbClr val="000099"/>
        </a:dk2>
        <a:lt2>
          <a:srgbClr val="FFFFFF"/>
        </a:lt2>
        <a:accent1>
          <a:srgbClr val="CC0033"/>
        </a:accent1>
        <a:accent2>
          <a:srgbClr val="000099"/>
        </a:accent2>
        <a:accent3>
          <a:srgbClr val="AAAACA"/>
        </a:accent3>
        <a:accent4>
          <a:srgbClr val="DADADA"/>
        </a:accent4>
        <a:accent5>
          <a:srgbClr val="E2AAAD"/>
        </a:accent5>
        <a:accent6>
          <a:srgbClr val="00008A"/>
        </a:accent6>
        <a:hlink>
          <a:srgbClr val="009999"/>
        </a:hlink>
        <a:folHlink>
          <a:srgbClr val="33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6">
        <a:dk1>
          <a:srgbClr val="000000"/>
        </a:dk1>
        <a:lt1>
          <a:srgbClr val="FFFFFF"/>
        </a:lt1>
        <a:dk2>
          <a:srgbClr val="009999"/>
        </a:dk2>
        <a:lt2>
          <a:srgbClr val="FFFFFF"/>
        </a:lt2>
        <a:accent1>
          <a:srgbClr val="CC0033"/>
        </a:accent1>
        <a:accent2>
          <a:srgbClr val="000099"/>
        </a:accent2>
        <a:accent3>
          <a:srgbClr val="AACACA"/>
        </a:accent3>
        <a:accent4>
          <a:srgbClr val="DADADA"/>
        </a:accent4>
        <a:accent5>
          <a:srgbClr val="E2AAAD"/>
        </a:accent5>
        <a:accent6>
          <a:srgbClr val="00008A"/>
        </a:accent6>
        <a:hlink>
          <a:srgbClr val="009999"/>
        </a:hlink>
        <a:folHlink>
          <a:srgbClr val="33CC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16x9 horizontal crimson_WSUTC" id="{6485CC57-BF0B-0941-8EDE-331266EAE426}" vid="{C3DC7DEF-EDF6-C54D-BAB6-09051AEC7204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3386</TotalTime>
  <Words>264</Words>
  <Application>Microsoft Macintosh PowerPoint</Application>
  <PresentationFormat>On-screen Show (16:9)</PresentationFormat>
  <Paragraphs>34</Paragraphs>
  <Slides>7</Slides>
  <Notes>5</Notes>
  <HiddenSlides>0</HiddenSlides>
  <MMClips>0</MMClips>
  <ScaleCrop>false</ScaleCrop>
  <HeadingPairs>
    <vt:vector size="8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2" baseType="lpstr">
      <vt:lpstr>Arial</vt:lpstr>
      <vt:lpstr>Lucida Sans</vt:lpstr>
      <vt:lpstr>Times New Roman</vt:lpstr>
      <vt:lpstr>Default Design</vt:lpstr>
      <vt:lpstr>Excel.Chart.8</vt:lpstr>
      <vt:lpstr>Titles are Initial Cap</vt:lpstr>
      <vt:lpstr>PowerPoint Presentation</vt:lpstr>
      <vt:lpstr>Mission</vt:lpstr>
      <vt:lpstr>Titles Should be Short and Initial Cap Word</vt:lpstr>
      <vt:lpstr>Section Header</vt:lpstr>
      <vt:lpstr>Chart Sample</vt:lpstr>
      <vt:lpstr>PowerPoint Presentation</vt:lpstr>
    </vt:vector>
  </TitlesOfParts>
  <Company>Washington State University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Marketing</dc:creator>
  <cp:lastModifiedBy>Van Sant, Monique Marie</cp:lastModifiedBy>
  <cp:revision>372</cp:revision>
  <cp:lastPrinted>2014-04-21T18:27:44Z</cp:lastPrinted>
  <dcterms:created xsi:type="dcterms:W3CDTF">2001-10-04T20:08:10Z</dcterms:created>
  <dcterms:modified xsi:type="dcterms:W3CDTF">2021-03-22T16:35:44Z</dcterms:modified>
</cp:coreProperties>
</file>